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Italiana"/>
      <p:regular r:id="rId22"/>
    </p:embeddedFont>
    <p:embeddedFont>
      <p:font typeface="Kaisei Tokumin"/>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Italiana-regular.fntdata"/><Relationship Id="rId21" Type="http://schemas.openxmlformats.org/officeDocument/2006/relationships/slide" Target="slides/slide16.xml"/><Relationship Id="rId24" Type="http://schemas.openxmlformats.org/officeDocument/2006/relationships/font" Target="fonts/KaiseiTokumin-bold.fntdata"/><Relationship Id="rId23" Type="http://schemas.openxmlformats.org/officeDocument/2006/relationships/font" Target="fonts/KaiseiTokumin-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group 6, and our project is about Stigler Diet project. I am Aurora,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1b4fcb2a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1b4fcb2a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price histogram shows us most food prices are more on the cheap side. The mean seems to be around 10. When looking at the nutritional values, we can tell every one of them has an outlier, and most of them have little nutritional value compared to that outlier.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fd8163443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fd8163443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at the correlation. When you look at the prices and nutritional values, you can see that the price has a strong correlation with the “</a:t>
            </a:r>
            <a:r>
              <a:rPr lang="en"/>
              <a:t>healthy</a:t>
            </a:r>
            <a:r>
              <a:rPr lang="en"/>
              <a:t>” </a:t>
            </a:r>
            <a:r>
              <a:rPr lang="en"/>
              <a:t>nutritional</a:t>
            </a:r>
            <a:r>
              <a:rPr lang="en"/>
              <a:t> values such as protein and vitamin D. It has a small negative correlation which nutritional values such as sodium and total fat. The white part of the matrix indicates that the correlation is zero. This tells us the more you spend, you will receive more good </a:t>
            </a:r>
            <a:r>
              <a:rPr lang="en"/>
              <a:t>nutritional</a:t>
            </a:r>
            <a:r>
              <a:rPr lang="en"/>
              <a:t> values, as expected.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1c9a3a97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1c9a3a97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going to use the ortools linear solver. First, reindex the dataframe in order. Also, change the data type to a float. Then, convert the dataframe to a list, since our nutrient requirements data is a list.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1c9b2c18e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1c9b2c18e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the linear solver with the GLOP backend, which is just a linear optimization solver type. Then declare an array to hold our variables, and we checked that our </a:t>
            </a:r>
            <a:r>
              <a:rPr lang="en"/>
              <a:t>variable</a:t>
            </a:r>
            <a:r>
              <a:rPr lang="en"/>
              <a:t> number is 156. Then we created the constraints, which was one per nutrient. We should get 10 as our number of </a:t>
            </a:r>
            <a:r>
              <a:rPr lang="en"/>
              <a:t>constraints</a:t>
            </a:r>
            <a:r>
              <a:rPr lang="en"/>
              <a:t>. Then we build our Objective function, which minimizes the sum of price of foods. Then, we go ahead to solve our problem.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170e97943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170e97943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170e97943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170e97943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optimization gives us mostly protein, and a little bit of carbs. The annual price is $1772.9, which is only $147.7/month.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Limitation of stigler diet is of course it is not advised to follow. As you can see in the result, it only gave us three types of food to eat for the entire year. This is not possible, and should not be done. However, you could incorporate those foods in your diet.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Another limitation is that our model only took minimum nutritional values in consideration. You can see that our calories value and other nutritional values are ridiculously large. No everyday person should be eating 14676 calories per day (the recommendation is 3000 calories per day).</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5769785874_0_27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5769785874_0_27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55ab43869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55ab43869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5769785874_0_27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5769785874_0_27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wanted to answer the question: Could we apply a methodology between the interactions of food, prices, and nutrition, to find an optimal minimal cost while maintaining nutritional requirements? Which means we want to find the food that has the lowest price with the highest nutritional values.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170e97943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170e97943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Stigler diet project was </a:t>
            </a:r>
            <a:r>
              <a:rPr lang="en"/>
              <a:t>developed</a:t>
            </a:r>
            <a:r>
              <a:rPr lang="en"/>
              <a:t> by george stigler, and he received the nobel prize for solving this problem. There are several methods to solve this problem. You could use the simplex algorithm, or built in libraries in Python such as OR-tools, pulp, or scipy. In this project we used or-tools. Disclaimer: w</a:t>
            </a:r>
            <a:r>
              <a:rPr lang="en"/>
              <a:t>hile the Stigler diet is not recommended for its lack of food diversification, it could potentially be used to reduce food cost in specific cases.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170e97943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170e97943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170e97943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170e97943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web scrapped three websites: safeway, trader joes, and costco. I will show how we web scrapped safeway, and present costco’s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how we web scrapped safeway.</a:t>
            </a:r>
            <a:endParaRPr/>
          </a:p>
          <a:p>
            <a:pPr indent="0" lvl="0" marL="0" rtl="0" algn="l">
              <a:spcBef>
                <a:spcPts val="0"/>
              </a:spcBef>
              <a:spcAft>
                <a:spcPts val="0"/>
              </a:spcAft>
              <a:buNone/>
            </a:pPr>
            <a:r>
              <a:rPr lang="en"/>
              <a:t>webdriver.chrome is a module in the Python library selenium, which is used for automating web browsers. Specifically, webdriver.chrome is a class that allows you to control the Chrome web browser using Python code. </a:t>
            </a:r>
            <a:endParaRPr/>
          </a:p>
          <a:p>
            <a:pPr indent="0" lvl="0" marL="0" rtl="0" algn="l">
              <a:spcBef>
                <a:spcPts val="0"/>
              </a:spcBef>
              <a:spcAft>
                <a:spcPts val="0"/>
              </a:spcAft>
              <a:buNone/>
            </a:pPr>
            <a:r>
              <a:rPr lang="en"/>
              <a:t>driver.page_source is a method that retrieves the HTML source code of the webpage currently displayed in the driver browser window. This HTML source code is assigned to the variable html.</a:t>
            </a:r>
            <a:endParaRPr/>
          </a:p>
          <a:p>
            <a:pPr indent="0" lvl="0" marL="0" rtl="0" algn="l">
              <a:spcBef>
                <a:spcPts val="0"/>
              </a:spcBef>
              <a:spcAft>
                <a:spcPts val="0"/>
              </a:spcAft>
              <a:buNone/>
            </a:pPr>
            <a:r>
              <a:rPr lang="en"/>
              <a:t>We then used beautifulsoup to get the desired html.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1b29077da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1b29077da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then use find all to extract all ‘a’ and ‘div’ tags. Then, we extract the text of those tags. With the text we extracted, we made a pandas dataframe.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inconsistencies, such as missing prices, were addressed, and the information was compiled into a CSV file. Due to the difficulty in obtaining nutritional values, we sourced this data from the USDA's FNDDS Nutrient Values dataset. We implemented the Levenshtein Distance to match food names and nutritional values, eliminating empty rows and converting units for linear optimization.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170e979434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170e97943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the price information and the nutritional information. But they are separate documents, so we merged them into one dataframe. The dataframe looks like this. We can see that there are units such as dollar signs and gram. The first thing we did was change percentage into microgram or g. Then, we </a:t>
            </a:r>
            <a:r>
              <a:rPr lang="en"/>
              <a:t>dropped</a:t>
            </a:r>
            <a:r>
              <a:rPr lang="en"/>
              <a:t> those units and change the integers into floating points. We also dropped unnecessary columns such as brand, saturated/trans fat, </a:t>
            </a:r>
            <a:r>
              <a:rPr lang="en"/>
              <a:t>cholesterol</a:t>
            </a:r>
            <a:r>
              <a:rPr lang="en"/>
              <a:t>, etc. And the new dataframe looks like this.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1b4fcb2a9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1b4fcb2a9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let’s go ahead and describe our data. I want to point out that the minimum of nutrients are all zero. This is because we replaced nan values into 0. So the 0 indicates no data was available.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p:nvPr>
            <p:ph type="ctrTitle"/>
          </p:nvPr>
        </p:nvSpPr>
        <p:spPr>
          <a:xfrm>
            <a:off x="1188900" y="1434275"/>
            <a:ext cx="6775500" cy="20661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760000" dist="85725">
              <a:schemeClr val="lt1"/>
            </a:outerShdw>
          </a:effectLst>
        </p:spPr>
        <p:txBody>
          <a:bodyPr anchorCtr="0" anchor="ctr" bIns="91425" lIns="91425" spcFirstLastPara="1" rIns="91425" wrap="square" tIns="91425">
            <a:noAutofit/>
          </a:bodyPr>
          <a:lstStyle>
            <a:lvl1pPr lvl="0" algn="ctr">
              <a:spcBef>
                <a:spcPts val="0"/>
              </a:spcBef>
              <a:spcAft>
                <a:spcPts val="0"/>
              </a:spcAft>
              <a:buSzPts val="5200"/>
              <a:buNone/>
              <a:defRPr sz="5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1282500" y="3787004"/>
            <a:ext cx="6579000" cy="419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800">
                <a:latin typeface="Kaisei Tokumin"/>
                <a:ea typeface="Kaisei Tokumin"/>
                <a:cs typeface="Kaisei Tokumin"/>
                <a:sym typeface="Kaisei Tokumin"/>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2" type="subTitle"/>
          </p:nvPr>
        </p:nvSpPr>
        <p:spPr>
          <a:xfrm>
            <a:off x="1188877" y="1090500"/>
            <a:ext cx="1903800" cy="31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 name="Google Shape;13;p2"/>
          <p:cNvSpPr/>
          <p:nvPr/>
        </p:nvSpPr>
        <p:spPr>
          <a:xfrm>
            <a:off x="8218500" y="4396800"/>
            <a:ext cx="419400" cy="4194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06100" y="327300"/>
            <a:ext cx="419400" cy="4194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8249894" y="-720386"/>
            <a:ext cx="1587329" cy="1587329"/>
            <a:chOff x="2183450" y="-408675"/>
            <a:chExt cx="1255500" cy="1255500"/>
          </a:xfrm>
        </p:grpSpPr>
        <p:sp>
          <p:nvSpPr>
            <p:cNvPr id="16" name="Google Shape;16;p2"/>
            <p:cNvSpPr/>
            <p:nvPr/>
          </p:nvSpPr>
          <p:spPr>
            <a:xfrm>
              <a:off x="2424200" y="-167925"/>
              <a:ext cx="774000" cy="774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298500" y="-293625"/>
              <a:ext cx="1025400" cy="102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183450" y="-408675"/>
              <a:ext cx="1255500" cy="1255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538500" y="-53625"/>
              <a:ext cx="545400" cy="54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627900" y="35775"/>
              <a:ext cx="366600" cy="366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6" name="Shape 116"/>
        <p:cNvGrpSpPr/>
        <p:nvPr/>
      </p:nvGrpSpPr>
      <p:grpSpPr>
        <a:xfrm>
          <a:off x="0" y="0"/>
          <a:ext cx="0" cy="0"/>
          <a:chOff x="0" y="0"/>
          <a:chExt cx="0" cy="0"/>
        </a:xfrm>
      </p:grpSpPr>
      <p:pic>
        <p:nvPicPr>
          <p:cNvPr id="117" name="Google Shape;117;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8" name="Google Shape;118;p11"/>
          <p:cNvSpPr txBox="1"/>
          <p:nvPr>
            <p:ph hasCustomPrompt="1" type="title"/>
          </p:nvPr>
        </p:nvSpPr>
        <p:spPr>
          <a:xfrm>
            <a:off x="1184250" y="1457000"/>
            <a:ext cx="6775500" cy="18717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760000" dist="85725">
              <a:schemeClr val="lt1"/>
            </a:outerShdw>
          </a:effectLst>
        </p:spPr>
        <p:txBody>
          <a:bodyPr anchorCtr="0" anchor="ctr" bIns="91425" lIns="91425" spcFirstLastPara="1" rIns="91425" wrap="square" tIns="91425">
            <a:noAutofit/>
          </a:bodyPr>
          <a:lstStyle>
            <a:lvl1pPr lvl="0" algn="ctr">
              <a:spcBef>
                <a:spcPts val="0"/>
              </a:spcBef>
              <a:spcAft>
                <a:spcPts val="0"/>
              </a:spcAft>
              <a:buSzPts val="10000"/>
              <a:buNone/>
              <a:defRPr sz="12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119" name="Google Shape;119;p11"/>
          <p:cNvSpPr txBox="1"/>
          <p:nvPr>
            <p:ph idx="1" type="subTitle"/>
          </p:nvPr>
        </p:nvSpPr>
        <p:spPr>
          <a:xfrm>
            <a:off x="1600650" y="3629306"/>
            <a:ext cx="5942700" cy="41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20" name="Google Shape;120;p11"/>
          <p:cNvGrpSpPr/>
          <p:nvPr/>
        </p:nvGrpSpPr>
        <p:grpSpPr>
          <a:xfrm>
            <a:off x="8338177" y="4262547"/>
            <a:ext cx="1587329" cy="1587329"/>
            <a:chOff x="2183450" y="-408675"/>
            <a:chExt cx="1255500" cy="1255500"/>
          </a:xfrm>
        </p:grpSpPr>
        <p:sp>
          <p:nvSpPr>
            <p:cNvPr id="121" name="Google Shape;121;p11"/>
            <p:cNvSpPr/>
            <p:nvPr/>
          </p:nvSpPr>
          <p:spPr>
            <a:xfrm>
              <a:off x="2424200" y="-167925"/>
              <a:ext cx="774000" cy="774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a:off x="2298500" y="-293625"/>
              <a:ext cx="1025400" cy="102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a:off x="2183450" y="-408675"/>
              <a:ext cx="1255500" cy="1255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a:off x="2538500" y="-53625"/>
              <a:ext cx="545400" cy="54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a:off x="2627900" y="35775"/>
              <a:ext cx="366600" cy="366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1"/>
          <p:cNvSpPr/>
          <p:nvPr/>
        </p:nvSpPr>
        <p:spPr>
          <a:xfrm>
            <a:off x="506100" y="4396800"/>
            <a:ext cx="419400" cy="4194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p:nvPr/>
        </p:nvSpPr>
        <p:spPr>
          <a:xfrm>
            <a:off x="506100" y="327300"/>
            <a:ext cx="419400" cy="4194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p11"/>
          <p:cNvGrpSpPr/>
          <p:nvPr/>
        </p:nvGrpSpPr>
        <p:grpSpPr>
          <a:xfrm flipH="1">
            <a:off x="7663099" y="304788"/>
            <a:ext cx="1258362" cy="1046736"/>
            <a:chOff x="279945" y="3266744"/>
            <a:chExt cx="1678487" cy="1396206"/>
          </a:xfrm>
        </p:grpSpPr>
        <p:sp>
          <p:nvSpPr>
            <p:cNvPr id="129" name="Google Shape;129;p11"/>
            <p:cNvSpPr/>
            <p:nvPr/>
          </p:nvSpPr>
          <p:spPr>
            <a:xfrm>
              <a:off x="279945" y="3510350"/>
              <a:ext cx="1152600" cy="1152600"/>
            </a:xfrm>
            <a:prstGeom prst="plaque">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1"/>
            <p:cNvSpPr/>
            <p:nvPr/>
          </p:nvSpPr>
          <p:spPr>
            <a:xfrm>
              <a:off x="1332032" y="3266744"/>
              <a:ext cx="626400" cy="626400"/>
            </a:xfrm>
            <a:prstGeom prst="plaque">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31" name="Shape 13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32" name="Shape 132"/>
        <p:cNvGrpSpPr/>
        <p:nvPr/>
      </p:nvGrpSpPr>
      <p:grpSpPr>
        <a:xfrm>
          <a:off x="0" y="0"/>
          <a:ext cx="0" cy="0"/>
          <a:chOff x="0" y="0"/>
          <a:chExt cx="0" cy="0"/>
        </a:xfrm>
      </p:grpSpPr>
      <p:pic>
        <p:nvPicPr>
          <p:cNvPr id="133" name="Google Shape;133;p13"/>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34" name="Google Shape;134;p13"/>
          <p:cNvGrpSpPr/>
          <p:nvPr/>
        </p:nvGrpSpPr>
        <p:grpSpPr>
          <a:xfrm>
            <a:off x="715800" y="282608"/>
            <a:ext cx="7712400" cy="4524142"/>
            <a:chOff x="715800" y="282608"/>
            <a:chExt cx="7712400" cy="4524142"/>
          </a:xfrm>
        </p:grpSpPr>
        <p:grpSp>
          <p:nvGrpSpPr>
            <p:cNvPr id="135" name="Google Shape;135;p13"/>
            <p:cNvGrpSpPr/>
            <p:nvPr/>
          </p:nvGrpSpPr>
          <p:grpSpPr>
            <a:xfrm>
              <a:off x="715800" y="282608"/>
              <a:ext cx="7712400" cy="419400"/>
              <a:chOff x="936900" y="282608"/>
              <a:chExt cx="7712400" cy="419400"/>
            </a:xfrm>
          </p:grpSpPr>
          <p:sp>
            <p:nvSpPr>
              <p:cNvPr id="136" name="Google Shape;136;p13"/>
              <p:cNvSpPr/>
              <p:nvPr/>
            </p:nvSpPr>
            <p:spPr>
              <a:xfrm>
                <a:off x="936900" y="309000"/>
                <a:ext cx="7712400" cy="3666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8572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8229896" y="282608"/>
                <a:ext cx="419400" cy="419400"/>
              </a:xfrm>
              <a:prstGeom prst="mathMultiply">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 name="Google Shape;138;p13"/>
              <p:cNvCxnSpPr/>
              <p:nvPr/>
            </p:nvCxnSpPr>
            <p:spPr>
              <a:xfrm>
                <a:off x="8233571" y="311283"/>
                <a:ext cx="0" cy="359700"/>
              </a:xfrm>
              <a:prstGeom prst="straightConnector1">
                <a:avLst/>
              </a:prstGeom>
              <a:noFill/>
              <a:ln cap="flat" cmpd="sng" w="9525">
                <a:solidFill>
                  <a:schemeClr val="dk1"/>
                </a:solidFill>
                <a:prstDash val="solid"/>
                <a:round/>
                <a:headEnd len="med" w="med" type="none"/>
                <a:tailEnd len="med" w="med" type="none"/>
              </a:ln>
            </p:spPr>
          </p:cxnSp>
        </p:grpSp>
        <p:sp>
          <p:nvSpPr>
            <p:cNvPr id="139" name="Google Shape;139;p13"/>
            <p:cNvSpPr/>
            <p:nvPr/>
          </p:nvSpPr>
          <p:spPr>
            <a:xfrm>
              <a:off x="715800" y="676650"/>
              <a:ext cx="7712400" cy="41301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8572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13"/>
          <p:cNvSpPr txBox="1"/>
          <p:nvPr>
            <p:ph idx="1" type="subTitle"/>
          </p:nvPr>
        </p:nvSpPr>
        <p:spPr>
          <a:xfrm>
            <a:off x="872214" y="1355575"/>
            <a:ext cx="2353200" cy="4359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000"/>
              <a:buNone/>
              <a:defRPr b="1" sz="2000">
                <a:solidFill>
                  <a:schemeClr val="dk1"/>
                </a:solidFill>
                <a:latin typeface="Italiana"/>
                <a:ea typeface="Italiana"/>
                <a:cs typeface="Italiana"/>
                <a:sym typeface="Italiana"/>
              </a:defRPr>
            </a:lvl1pPr>
            <a:lvl2pPr lvl="1" rtl="0" algn="r">
              <a:lnSpc>
                <a:spcPct val="100000"/>
              </a:lnSpc>
              <a:spcBef>
                <a:spcPts val="0"/>
              </a:spcBef>
              <a:spcAft>
                <a:spcPts val="0"/>
              </a:spcAft>
              <a:buClr>
                <a:schemeClr val="dk1"/>
              </a:buClr>
              <a:buSzPts val="2000"/>
              <a:buNone/>
              <a:defRPr sz="2000">
                <a:solidFill>
                  <a:schemeClr val="dk1"/>
                </a:solidFill>
              </a:defRPr>
            </a:lvl2pPr>
            <a:lvl3pPr lvl="2" rtl="0" algn="r">
              <a:lnSpc>
                <a:spcPct val="100000"/>
              </a:lnSpc>
              <a:spcBef>
                <a:spcPts val="0"/>
              </a:spcBef>
              <a:spcAft>
                <a:spcPts val="0"/>
              </a:spcAft>
              <a:buClr>
                <a:schemeClr val="dk1"/>
              </a:buClr>
              <a:buSzPts val="2000"/>
              <a:buNone/>
              <a:defRPr sz="2000">
                <a:solidFill>
                  <a:schemeClr val="dk1"/>
                </a:solidFill>
              </a:defRPr>
            </a:lvl3pPr>
            <a:lvl4pPr lvl="3" rtl="0" algn="r">
              <a:lnSpc>
                <a:spcPct val="100000"/>
              </a:lnSpc>
              <a:spcBef>
                <a:spcPts val="0"/>
              </a:spcBef>
              <a:spcAft>
                <a:spcPts val="0"/>
              </a:spcAft>
              <a:buClr>
                <a:schemeClr val="dk1"/>
              </a:buClr>
              <a:buSzPts val="2000"/>
              <a:buNone/>
              <a:defRPr sz="2000">
                <a:solidFill>
                  <a:schemeClr val="dk1"/>
                </a:solidFill>
              </a:defRPr>
            </a:lvl4pPr>
            <a:lvl5pPr lvl="4" rtl="0" algn="r">
              <a:lnSpc>
                <a:spcPct val="100000"/>
              </a:lnSpc>
              <a:spcBef>
                <a:spcPts val="0"/>
              </a:spcBef>
              <a:spcAft>
                <a:spcPts val="0"/>
              </a:spcAft>
              <a:buClr>
                <a:schemeClr val="dk1"/>
              </a:buClr>
              <a:buSzPts val="2000"/>
              <a:buNone/>
              <a:defRPr sz="2000">
                <a:solidFill>
                  <a:schemeClr val="dk1"/>
                </a:solidFill>
              </a:defRPr>
            </a:lvl5pPr>
            <a:lvl6pPr lvl="5" rtl="0" algn="r">
              <a:lnSpc>
                <a:spcPct val="100000"/>
              </a:lnSpc>
              <a:spcBef>
                <a:spcPts val="0"/>
              </a:spcBef>
              <a:spcAft>
                <a:spcPts val="0"/>
              </a:spcAft>
              <a:buClr>
                <a:schemeClr val="dk1"/>
              </a:buClr>
              <a:buSzPts val="2000"/>
              <a:buNone/>
              <a:defRPr sz="2000">
                <a:solidFill>
                  <a:schemeClr val="dk1"/>
                </a:solidFill>
              </a:defRPr>
            </a:lvl6pPr>
            <a:lvl7pPr lvl="6" rtl="0" algn="r">
              <a:lnSpc>
                <a:spcPct val="100000"/>
              </a:lnSpc>
              <a:spcBef>
                <a:spcPts val="0"/>
              </a:spcBef>
              <a:spcAft>
                <a:spcPts val="0"/>
              </a:spcAft>
              <a:buClr>
                <a:schemeClr val="dk1"/>
              </a:buClr>
              <a:buSzPts val="2000"/>
              <a:buNone/>
              <a:defRPr sz="2000">
                <a:solidFill>
                  <a:schemeClr val="dk1"/>
                </a:solidFill>
              </a:defRPr>
            </a:lvl7pPr>
            <a:lvl8pPr lvl="7" rtl="0" algn="r">
              <a:lnSpc>
                <a:spcPct val="100000"/>
              </a:lnSpc>
              <a:spcBef>
                <a:spcPts val="0"/>
              </a:spcBef>
              <a:spcAft>
                <a:spcPts val="0"/>
              </a:spcAft>
              <a:buClr>
                <a:schemeClr val="dk1"/>
              </a:buClr>
              <a:buSzPts val="2000"/>
              <a:buNone/>
              <a:defRPr sz="2000">
                <a:solidFill>
                  <a:schemeClr val="dk1"/>
                </a:solidFill>
              </a:defRPr>
            </a:lvl8pPr>
            <a:lvl9pPr lvl="8" rtl="0" algn="r">
              <a:lnSpc>
                <a:spcPct val="100000"/>
              </a:lnSpc>
              <a:spcBef>
                <a:spcPts val="0"/>
              </a:spcBef>
              <a:spcAft>
                <a:spcPts val="0"/>
              </a:spcAft>
              <a:buClr>
                <a:schemeClr val="dk1"/>
              </a:buClr>
              <a:buSzPts val="2000"/>
              <a:buNone/>
              <a:defRPr sz="2000">
                <a:solidFill>
                  <a:schemeClr val="dk1"/>
                </a:solidFill>
              </a:defRPr>
            </a:lvl9pPr>
          </a:lstStyle>
          <a:p/>
        </p:txBody>
      </p:sp>
      <p:sp>
        <p:nvSpPr>
          <p:cNvPr id="141" name="Google Shape;141;p13"/>
          <p:cNvSpPr txBox="1"/>
          <p:nvPr>
            <p:ph idx="2" type="subTitle"/>
          </p:nvPr>
        </p:nvSpPr>
        <p:spPr>
          <a:xfrm>
            <a:off x="872187" y="1724725"/>
            <a:ext cx="23532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400"/>
              <a:buNone/>
              <a:defRPr sz="1400">
                <a:solidFill>
                  <a:schemeClr val="dk1"/>
                </a:solidFill>
              </a:defRPr>
            </a:lvl1pPr>
            <a:lvl2pPr lvl="1" rtl="0" algn="r">
              <a:lnSpc>
                <a:spcPct val="100000"/>
              </a:lnSpc>
              <a:spcBef>
                <a:spcPts val="0"/>
              </a:spcBef>
              <a:spcAft>
                <a:spcPts val="0"/>
              </a:spcAft>
              <a:buClr>
                <a:schemeClr val="dk1"/>
              </a:buClr>
              <a:buSzPts val="1400"/>
              <a:buNone/>
              <a:defRPr>
                <a:solidFill>
                  <a:schemeClr val="dk1"/>
                </a:solidFill>
              </a:defRPr>
            </a:lvl2pPr>
            <a:lvl3pPr lvl="2" rtl="0" algn="r">
              <a:lnSpc>
                <a:spcPct val="100000"/>
              </a:lnSpc>
              <a:spcBef>
                <a:spcPts val="0"/>
              </a:spcBef>
              <a:spcAft>
                <a:spcPts val="0"/>
              </a:spcAft>
              <a:buClr>
                <a:schemeClr val="dk1"/>
              </a:buClr>
              <a:buSzPts val="1400"/>
              <a:buNone/>
              <a:defRPr>
                <a:solidFill>
                  <a:schemeClr val="dk1"/>
                </a:solidFill>
              </a:defRPr>
            </a:lvl3pPr>
            <a:lvl4pPr lvl="3" rtl="0" algn="r">
              <a:lnSpc>
                <a:spcPct val="100000"/>
              </a:lnSpc>
              <a:spcBef>
                <a:spcPts val="0"/>
              </a:spcBef>
              <a:spcAft>
                <a:spcPts val="0"/>
              </a:spcAft>
              <a:buClr>
                <a:schemeClr val="dk1"/>
              </a:buClr>
              <a:buSzPts val="1400"/>
              <a:buNone/>
              <a:defRPr>
                <a:solidFill>
                  <a:schemeClr val="dk1"/>
                </a:solidFill>
              </a:defRPr>
            </a:lvl4pPr>
            <a:lvl5pPr lvl="4" rtl="0" algn="r">
              <a:lnSpc>
                <a:spcPct val="100000"/>
              </a:lnSpc>
              <a:spcBef>
                <a:spcPts val="0"/>
              </a:spcBef>
              <a:spcAft>
                <a:spcPts val="0"/>
              </a:spcAft>
              <a:buClr>
                <a:schemeClr val="dk1"/>
              </a:buClr>
              <a:buSzPts val="1400"/>
              <a:buNone/>
              <a:defRPr>
                <a:solidFill>
                  <a:schemeClr val="dk1"/>
                </a:solidFill>
              </a:defRPr>
            </a:lvl5pPr>
            <a:lvl6pPr lvl="5" rtl="0" algn="r">
              <a:lnSpc>
                <a:spcPct val="100000"/>
              </a:lnSpc>
              <a:spcBef>
                <a:spcPts val="0"/>
              </a:spcBef>
              <a:spcAft>
                <a:spcPts val="0"/>
              </a:spcAft>
              <a:buClr>
                <a:schemeClr val="dk1"/>
              </a:buClr>
              <a:buSzPts val="1400"/>
              <a:buNone/>
              <a:defRPr>
                <a:solidFill>
                  <a:schemeClr val="dk1"/>
                </a:solidFill>
              </a:defRPr>
            </a:lvl6pPr>
            <a:lvl7pPr lvl="6" rtl="0" algn="r">
              <a:lnSpc>
                <a:spcPct val="100000"/>
              </a:lnSpc>
              <a:spcBef>
                <a:spcPts val="0"/>
              </a:spcBef>
              <a:spcAft>
                <a:spcPts val="0"/>
              </a:spcAft>
              <a:buClr>
                <a:schemeClr val="dk1"/>
              </a:buClr>
              <a:buSzPts val="1400"/>
              <a:buNone/>
              <a:defRPr>
                <a:solidFill>
                  <a:schemeClr val="dk1"/>
                </a:solidFill>
              </a:defRPr>
            </a:lvl7pPr>
            <a:lvl8pPr lvl="7" rtl="0" algn="r">
              <a:lnSpc>
                <a:spcPct val="100000"/>
              </a:lnSpc>
              <a:spcBef>
                <a:spcPts val="0"/>
              </a:spcBef>
              <a:spcAft>
                <a:spcPts val="0"/>
              </a:spcAft>
              <a:buClr>
                <a:schemeClr val="dk1"/>
              </a:buClr>
              <a:buSzPts val="1400"/>
              <a:buNone/>
              <a:defRPr>
                <a:solidFill>
                  <a:schemeClr val="dk1"/>
                </a:solidFill>
              </a:defRPr>
            </a:lvl8pPr>
            <a:lvl9pPr lvl="8" rtl="0" algn="r">
              <a:lnSpc>
                <a:spcPct val="100000"/>
              </a:lnSpc>
              <a:spcBef>
                <a:spcPts val="0"/>
              </a:spcBef>
              <a:spcAft>
                <a:spcPts val="0"/>
              </a:spcAft>
              <a:buClr>
                <a:schemeClr val="dk1"/>
              </a:buClr>
              <a:buSzPts val="1400"/>
              <a:buNone/>
              <a:defRPr>
                <a:solidFill>
                  <a:schemeClr val="dk1"/>
                </a:solidFill>
              </a:defRPr>
            </a:lvl9pPr>
          </a:lstStyle>
          <a:p/>
        </p:txBody>
      </p:sp>
      <p:sp>
        <p:nvSpPr>
          <p:cNvPr id="142" name="Google Shape;142;p13"/>
          <p:cNvSpPr txBox="1"/>
          <p:nvPr>
            <p:ph hasCustomPrompt="1" type="title"/>
          </p:nvPr>
        </p:nvSpPr>
        <p:spPr>
          <a:xfrm>
            <a:off x="3471250" y="1468900"/>
            <a:ext cx="786600" cy="786300"/>
          </a:xfrm>
          <a:prstGeom prst="rect">
            <a:avLst/>
          </a:prstGeom>
          <a:solidFill>
            <a:schemeClr val="lt2"/>
          </a:solidFill>
          <a:ln cap="flat" cmpd="sng" w="9525">
            <a:solidFill>
              <a:schemeClr val="dk1"/>
            </a:solidFill>
            <a:prstDash val="solid"/>
            <a:round/>
            <a:headEnd len="sm" w="sm" type="none"/>
            <a:tailEnd len="sm" w="sm" type="none"/>
          </a:ln>
          <a:effectLst>
            <a:outerShdw rotWithShape="0" algn="bl" dir="2640000" dist="66675">
              <a:schemeClr val="lt2"/>
            </a:outerShdw>
          </a:effectLst>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43" name="Google Shape;143;p13"/>
          <p:cNvSpPr txBox="1"/>
          <p:nvPr>
            <p:ph idx="3" type="subTitle"/>
          </p:nvPr>
        </p:nvSpPr>
        <p:spPr>
          <a:xfrm>
            <a:off x="872114" y="2445600"/>
            <a:ext cx="2353200" cy="4359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000"/>
              <a:buNone/>
              <a:defRPr b="1" sz="2000">
                <a:solidFill>
                  <a:schemeClr val="dk1"/>
                </a:solidFill>
                <a:latin typeface="Italiana"/>
                <a:ea typeface="Italiana"/>
                <a:cs typeface="Italiana"/>
                <a:sym typeface="Italiana"/>
              </a:defRPr>
            </a:lvl1pPr>
            <a:lvl2pPr lvl="1" rtl="0" algn="r">
              <a:lnSpc>
                <a:spcPct val="100000"/>
              </a:lnSpc>
              <a:spcBef>
                <a:spcPts val="0"/>
              </a:spcBef>
              <a:spcAft>
                <a:spcPts val="0"/>
              </a:spcAft>
              <a:buClr>
                <a:schemeClr val="dk1"/>
              </a:buClr>
              <a:buSzPts val="2000"/>
              <a:buNone/>
              <a:defRPr sz="2000">
                <a:solidFill>
                  <a:schemeClr val="dk1"/>
                </a:solidFill>
              </a:defRPr>
            </a:lvl2pPr>
            <a:lvl3pPr lvl="2" rtl="0" algn="r">
              <a:lnSpc>
                <a:spcPct val="100000"/>
              </a:lnSpc>
              <a:spcBef>
                <a:spcPts val="0"/>
              </a:spcBef>
              <a:spcAft>
                <a:spcPts val="0"/>
              </a:spcAft>
              <a:buClr>
                <a:schemeClr val="dk1"/>
              </a:buClr>
              <a:buSzPts val="2000"/>
              <a:buNone/>
              <a:defRPr sz="2000">
                <a:solidFill>
                  <a:schemeClr val="dk1"/>
                </a:solidFill>
              </a:defRPr>
            </a:lvl3pPr>
            <a:lvl4pPr lvl="3" rtl="0" algn="r">
              <a:lnSpc>
                <a:spcPct val="100000"/>
              </a:lnSpc>
              <a:spcBef>
                <a:spcPts val="0"/>
              </a:spcBef>
              <a:spcAft>
                <a:spcPts val="0"/>
              </a:spcAft>
              <a:buClr>
                <a:schemeClr val="dk1"/>
              </a:buClr>
              <a:buSzPts val="2000"/>
              <a:buNone/>
              <a:defRPr sz="2000">
                <a:solidFill>
                  <a:schemeClr val="dk1"/>
                </a:solidFill>
              </a:defRPr>
            </a:lvl4pPr>
            <a:lvl5pPr lvl="4" rtl="0" algn="r">
              <a:lnSpc>
                <a:spcPct val="100000"/>
              </a:lnSpc>
              <a:spcBef>
                <a:spcPts val="0"/>
              </a:spcBef>
              <a:spcAft>
                <a:spcPts val="0"/>
              </a:spcAft>
              <a:buClr>
                <a:schemeClr val="dk1"/>
              </a:buClr>
              <a:buSzPts val="2000"/>
              <a:buNone/>
              <a:defRPr sz="2000">
                <a:solidFill>
                  <a:schemeClr val="dk1"/>
                </a:solidFill>
              </a:defRPr>
            </a:lvl5pPr>
            <a:lvl6pPr lvl="5" rtl="0" algn="r">
              <a:lnSpc>
                <a:spcPct val="100000"/>
              </a:lnSpc>
              <a:spcBef>
                <a:spcPts val="0"/>
              </a:spcBef>
              <a:spcAft>
                <a:spcPts val="0"/>
              </a:spcAft>
              <a:buClr>
                <a:schemeClr val="dk1"/>
              </a:buClr>
              <a:buSzPts val="2000"/>
              <a:buNone/>
              <a:defRPr sz="2000">
                <a:solidFill>
                  <a:schemeClr val="dk1"/>
                </a:solidFill>
              </a:defRPr>
            </a:lvl6pPr>
            <a:lvl7pPr lvl="6" rtl="0" algn="r">
              <a:lnSpc>
                <a:spcPct val="100000"/>
              </a:lnSpc>
              <a:spcBef>
                <a:spcPts val="0"/>
              </a:spcBef>
              <a:spcAft>
                <a:spcPts val="0"/>
              </a:spcAft>
              <a:buClr>
                <a:schemeClr val="dk1"/>
              </a:buClr>
              <a:buSzPts val="2000"/>
              <a:buNone/>
              <a:defRPr sz="2000">
                <a:solidFill>
                  <a:schemeClr val="dk1"/>
                </a:solidFill>
              </a:defRPr>
            </a:lvl7pPr>
            <a:lvl8pPr lvl="7" rtl="0" algn="r">
              <a:lnSpc>
                <a:spcPct val="100000"/>
              </a:lnSpc>
              <a:spcBef>
                <a:spcPts val="0"/>
              </a:spcBef>
              <a:spcAft>
                <a:spcPts val="0"/>
              </a:spcAft>
              <a:buClr>
                <a:schemeClr val="dk1"/>
              </a:buClr>
              <a:buSzPts val="2000"/>
              <a:buNone/>
              <a:defRPr sz="2000">
                <a:solidFill>
                  <a:schemeClr val="dk1"/>
                </a:solidFill>
              </a:defRPr>
            </a:lvl8pPr>
            <a:lvl9pPr lvl="8" rtl="0" algn="r">
              <a:lnSpc>
                <a:spcPct val="100000"/>
              </a:lnSpc>
              <a:spcBef>
                <a:spcPts val="0"/>
              </a:spcBef>
              <a:spcAft>
                <a:spcPts val="0"/>
              </a:spcAft>
              <a:buClr>
                <a:schemeClr val="dk1"/>
              </a:buClr>
              <a:buSzPts val="2000"/>
              <a:buNone/>
              <a:defRPr sz="2000">
                <a:solidFill>
                  <a:schemeClr val="dk1"/>
                </a:solidFill>
              </a:defRPr>
            </a:lvl9pPr>
          </a:lstStyle>
          <a:p/>
        </p:txBody>
      </p:sp>
      <p:sp>
        <p:nvSpPr>
          <p:cNvPr id="144" name="Google Shape;144;p13"/>
          <p:cNvSpPr txBox="1"/>
          <p:nvPr>
            <p:ph idx="4" type="subTitle"/>
          </p:nvPr>
        </p:nvSpPr>
        <p:spPr>
          <a:xfrm>
            <a:off x="872088" y="2814751"/>
            <a:ext cx="23532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400"/>
              <a:buNone/>
              <a:defRPr sz="1400">
                <a:solidFill>
                  <a:schemeClr val="dk1"/>
                </a:solidFill>
              </a:defRPr>
            </a:lvl1pPr>
            <a:lvl2pPr lvl="1" rtl="0" algn="r">
              <a:lnSpc>
                <a:spcPct val="100000"/>
              </a:lnSpc>
              <a:spcBef>
                <a:spcPts val="0"/>
              </a:spcBef>
              <a:spcAft>
                <a:spcPts val="0"/>
              </a:spcAft>
              <a:buClr>
                <a:schemeClr val="dk1"/>
              </a:buClr>
              <a:buSzPts val="1400"/>
              <a:buNone/>
              <a:defRPr>
                <a:solidFill>
                  <a:schemeClr val="dk1"/>
                </a:solidFill>
              </a:defRPr>
            </a:lvl2pPr>
            <a:lvl3pPr lvl="2" rtl="0" algn="r">
              <a:lnSpc>
                <a:spcPct val="100000"/>
              </a:lnSpc>
              <a:spcBef>
                <a:spcPts val="0"/>
              </a:spcBef>
              <a:spcAft>
                <a:spcPts val="0"/>
              </a:spcAft>
              <a:buClr>
                <a:schemeClr val="dk1"/>
              </a:buClr>
              <a:buSzPts val="1400"/>
              <a:buNone/>
              <a:defRPr>
                <a:solidFill>
                  <a:schemeClr val="dk1"/>
                </a:solidFill>
              </a:defRPr>
            </a:lvl3pPr>
            <a:lvl4pPr lvl="3" rtl="0" algn="r">
              <a:lnSpc>
                <a:spcPct val="100000"/>
              </a:lnSpc>
              <a:spcBef>
                <a:spcPts val="0"/>
              </a:spcBef>
              <a:spcAft>
                <a:spcPts val="0"/>
              </a:spcAft>
              <a:buClr>
                <a:schemeClr val="dk1"/>
              </a:buClr>
              <a:buSzPts val="1400"/>
              <a:buNone/>
              <a:defRPr>
                <a:solidFill>
                  <a:schemeClr val="dk1"/>
                </a:solidFill>
              </a:defRPr>
            </a:lvl4pPr>
            <a:lvl5pPr lvl="4" rtl="0" algn="r">
              <a:lnSpc>
                <a:spcPct val="100000"/>
              </a:lnSpc>
              <a:spcBef>
                <a:spcPts val="0"/>
              </a:spcBef>
              <a:spcAft>
                <a:spcPts val="0"/>
              </a:spcAft>
              <a:buClr>
                <a:schemeClr val="dk1"/>
              </a:buClr>
              <a:buSzPts val="1400"/>
              <a:buNone/>
              <a:defRPr>
                <a:solidFill>
                  <a:schemeClr val="dk1"/>
                </a:solidFill>
              </a:defRPr>
            </a:lvl5pPr>
            <a:lvl6pPr lvl="5" rtl="0" algn="r">
              <a:lnSpc>
                <a:spcPct val="100000"/>
              </a:lnSpc>
              <a:spcBef>
                <a:spcPts val="0"/>
              </a:spcBef>
              <a:spcAft>
                <a:spcPts val="0"/>
              </a:spcAft>
              <a:buClr>
                <a:schemeClr val="dk1"/>
              </a:buClr>
              <a:buSzPts val="1400"/>
              <a:buNone/>
              <a:defRPr>
                <a:solidFill>
                  <a:schemeClr val="dk1"/>
                </a:solidFill>
              </a:defRPr>
            </a:lvl6pPr>
            <a:lvl7pPr lvl="6" rtl="0" algn="r">
              <a:lnSpc>
                <a:spcPct val="100000"/>
              </a:lnSpc>
              <a:spcBef>
                <a:spcPts val="0"/>
              </a:spcBef>
              <a:spcAft>
                <a:spcPts val="0"/>
              </a:spcAft>
              <a:buClr>
                <a:schemeClr val="dk1"/>
              </a:buClr>
              <a:buSzPts val="1400"/>
              <a:buNone/>
              <a:defRPr>
                <a:solidFill>
                  <a:schemeClr val="dk1"/>
                </a:solidFill>
              </a:defRPr>
            </a:lvl7pPr>
            <a:lvl8pPr lvl="7" rtl="0" algn="r">
              <a:lnSpc>
                <a:spcPct val="100000"/>
              </a:lnSpc>
              <a:spcBef>
                <a:spcPts val="0"/>
              </a:spcBef>
              <a:spcAft>
                <a:spcPts val="0"/>
              </a:spcAft>
              <a:buClr>
                <a:schemeClr val="dk1"/>
              </a:buClr>
              <a:buSzPts val="1400"/>
              <a:buNone/>
              <a:defRPr>
                <a:solidFill>
                  <a:schemeClr val="dk1"/>
                </a:solidFill>
              </a:defRPr>
            </a:lvl8pPr>
            <a:lvl9pPr lvl="8" rtl="0" algn="r">
              <a:lnSpc>
                <a:spcPct val="100000"/>
              </a:lnSpc>
              <a:spcBef>
                <a:spcPts val="0"/>
              </a:spcBef>
              <a:spcAft>
                <a:spcPts val="0"/>
              </a:spcAft>
              <a:buClr>
                <a:schemeClr val="dk1"/>
              </a:buClr>
              <a:buSzPts val="1400"/>
              <a:buNone/>
              <a:defRPr>
                <a:solidFill>
                  <a:schemeClr val="dk1"/>
                </a:solidFill>
              </a:defRPr>
            </a:lvl9pPr>
          </a:lstStyle>
          <a:p/>
        </p:txBody>
      </p:sp>
      <p:sp>
        <p:nvSpPr>
          <p:cNvPr id="145" name="Google Shape;145;p13"/>
          <p:cNvSpPr txBox="1"/>
          <p:nvPr>
            <p:ph idx="5" type="subTitle"/>
          </p:nvPr>
        </p:nvSpPr>
        <p:spPr>
          <a:xfrm>
            <a:off x="872114" y="3535624"/>
            <a:ext cx="2353200" cy="4359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2000"/>
              <a:buNone/>
              <a:defRPr b="1" sz="2000">
                <a:solidFill>
                  <a:schemeClr val="dk1"/>
                </a:solidFill>
                <a:latin typeface="Italiana"/>
                <a:ea typeface="Italiana"/>
                <a:cs typeface="Italiana"/>
                <a:sym typeface="Italiana"/>
              </a:defRPr>
            </a:lvl1pPr>
            <a:lvl2pPr lvl="1" rtl="0" algn="r">
              <a:lnSpc>
                <a:spcPct val="100000"/>
              </a:lnSpc>
              <a:spcBef>
                <a:spcPts val="0"/>
              </a:spcBef>
              <a:spcAft>
                <a:spcPts val="0"/>
              </a:spcAft>
              <a:buClr>
                <a:schemeClr val="dk1"/>
              </a:buClr>
              <a:buSzPts val="2000"/>
              <a:buNone/>
              <a:defRPr sz="2000">
                <a:solidFill>
                  <a:schemeClr val="dk1"/>
                </a:solidFill>
              </a:defRPr>
            </a:lvl2pPr>
            <a:lvl3pPr lvl="2" rtl="0" algn="r">
              <a:lnSpc>
                <a:spcPct val="100000"/>
              </a:lnSpc>
              <a:spcBef>
                <a:spcPts val="0"/>
              </a:spcBef>
              <a:spcAft>
                <a:spcPts val="0"/>
              </a:spcAft>
              <a:buClr>
                <a:schemeClr val="dk1"/>
              </a:buClr>
              <a:buSzPts val="2000"/>
              <a:buNone/>
              <a:defRPr sz="2000">
                <a:solidFill>
                  <a:schemeClr val="dk1"/>
                </a:solidFill>
              </a:defRPr>
            </a:lvl3pPr>
            <a:lvl4pPr lvl="3" rtl="0" algn="r">
              <a:lnSpc>
                <a:spcPct val="100000"/>
              </a:lnSpc>
              <a:spcBef>
                <a:spcPts val="0"/>
              </a:spcBef>
              <a:spcAft>
                <a:spcPts val="0"/>
              </a:spcAft>
              <a:buClr>
                <a:schemeClr val="dk1"/>
              </a:buClr>
              <a:buSzPts val="2000"/>
              <a:buNone/>
              <a:defRPr sz="2000">
                <a:solidFill>
                  <a:schemeClr val="dk1"/>
                </a:solidFill>
              </a:defRPr>
            </a:lvl4pPr>
            <a:lvl5pPr lvl="4" rtl="0" algn="r">
              <a:lnSpc>
                <a:spcPct val="100000"/>
              </a:lnSpc>
              <a:spcBef>
                <a:spcPts val="0"/>
              </a:spcBef>
              <a:spcAft>
                <a:spcPts val="0"/>
              </a:spcAft>
              <a:buClr>
                <a:schemeClr val="dk1"/>
              </a:buClr>
              <a:buSzPts val="2000"/>
              <a:buNone/>
              <a:defRPr sz="2000">
                <a:solidFill>
                  <a:schemeClr val="dk1"/>
                </a:solidFill>
              </a:defRPr>
            </a:lvl5pPr>
            <a:lvl6pPr lvl="5" rtl="0" algn="r">
              <a:lnSpc>
                <a:spcPct val="100000"/>
              </a:lnSpc>
              <a:spcBef>
                <a:spcPts val="0"/>
              </a:spcBef>
              <a:spcAft>
                <a:spcPts val="0"/>
              </a:spcAft>
              <a:buClr>
                <a:schemeClr val="dk1"/>
              </a:buClr>
              <a:buSzPts val="2000"/>
              <a:buNone/>
              <a:defRPr sz="2000">
                <a:solidFill>
                  <a:schemeClr val="dk1"/>
                </a:solidFill>
              </a:defRPr>
            </a:lvl6pPr>
            <a:lvl7pPr lvl="6" rtl="0" algn="r">
              <a:lnSpc>
                <a:spcPct val="100000"/>
              </a:lnSpc>
              <a:spcBef>
                <a:spcPts val="0"/>
              </a:spcBef>
              <a:spcAft>
                <a:spcPts val="0"/>
              </a:spcAft>
              <a:buClr>
                <a:schemeClr val="dk1"/>
              </a:buClr>
              <a:buSzPts val="2000"/>
              <a:buNone/>
              <a:defRPr sz="2000">
                <a:solidFill>
                  <a:schemeClr val="dk1"/>
                </a:solidFill>
              </a:defRPr>
            </a:lvl7pPr>
            <a:lvl8pPr lvl="7" rtl="0" algn="r">
              <a:lnSpc>
                <a:spcPct val="100000"/>
              </a:lnSpc>
              <a:spcBef>
                <a:spcPts val="0"/>
              </a:spcBef>
              <a:spcAft>
                <a:spcPts val="0"/>
              </a:spcAft>
              <a:buClr>
                <a:schemeClr val="dk1"/>
              </a:buClr>
              <a:buSzPts val="2000"/>
              <a:buNone/>
              <a:defRPr sz="2000">
                <a:solidFill>
                  <a:schemeClr val="dk1"/>
                </a:solidFill>
              </a:defRPr>
            </a:lvl8pPr>
            <a:lvl9pPr lvl="8" rtl="0" algn="r">
              <a:lnSpc>
                <a:spcPct val="100000"/>
              </a:lnSpc>
              <a:spcBef>
                <a:spcPts val="0"/>
              </a:spcBef>
              <a:spcAft>
                <a:spcPts val="0"/>
              </a:spcAft>
              <a:buClr>
                <a:schemeClr val="dk1"/>
              </a:buClr>
              <a:buSzPts val="2000"/>
              <a:buNone/>
              <a:defRPr sz="2000">
                <a:solidFill>
                  <a:schemeClr val="dk1"/>
                </a:solidFill>
              </a:defRPr>
            </a:lvl9pPr>
          </a:lstStyle>
          <a:p/>
        </p:txBody>
      </p:sp>
      <p:sp>
        <p:nvSpPr>
          <p:cNvPr id="146" name="Google Shape;146;p13"/>
          <p:cNvSpPr txBox="1"/>
          <p:nvPr>
            <p:ph idx="6" type="subTitle"/>
          </p:nvPr>
        </p:nvSpPr>
        <p:spPr>
          <a:xfrm>
            <a:off x="872088" y="3904775"/>
            <a:ext cx="2353200" cy="53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400"/>
              <a:buNone/>
              <a:defRPr sz="1400">
                <a:solidFill>
                  <a:schemeClr val="dk1"/>
                </a:solidFill>
              </a:defRPr>
            </a:lvl1pPr>
            <a:lvl2pPr lvl="1" rtl="0" algn="r">
              <a:lnSpc>
                <a:spcPct val="100000"/>
              </a:lnSpc>
              <a:spcBef>
                <a:spcPts val="0"/>
              </a:spcBef>
              <a:spcAft>
                <a:spcPts val="0"/>
              </a:spcAft>
              <a:buClr>
                <a:schemeClr val="dk1"/>
              </a:buClr>
              <a:buSzPts val="1400"/>
              <a:buNone/>
              <a:defRPr>
                <a:solidFill>
                  <a:schemeClr val="dk1"/>
                </a:solidFill>
              </a:defRPr>
            </a:lvl2pPr>
            <a:lvl3pPr lvl="2" rtl="0" algn="r">
              <a:lnSpc>
                <a:spcPct val="100000"/>
              </a:lnSpc>
              <a:spcBef>
                <a:spcPts val="0"/>
              </a:spcBef>
              <a:spcAft>
                <a:spcPts val="0"/>
              </a:spcAft>
              <a:buClr>
                <a:schemeClr val="dk1"/>
              </a:buClr>
              <a:buSzPts val="1400"/>
              <a:buNone/>
              <a:defRPr>
                <a:solidFill>
                  <a:schemeClr val="dk1"/>
                </a:solidFill>
              </a:defRPr>
            </a:lvl3pPr>
            <a:lvl4pPr lvl="3" rtl="0" algn="r">
              <a:lnSpc>
                <a:spcPct val="100000"/>
              </a:lnSpc>
              <a:spcBef>
                <a:spcPts val="0"/>
              </a:spcBef>
              <a:spcAft>
                <a:spcPts val="0"/>
              </a:spcAft>
              <a:buClr>
                <a:schemeClr val="dk1"/>
              </a:buClr>
              <a:buSzPts val="1400"/>
              <a:buNone/>
              <a:defRPr>
                <a:solidFill>
                  <a:schemeClr val="dk1"/>
                </a:solidFill>
              </a:defRPr>
            </a:lvl4pPr>
            <a:lvl5pPr lvl="4" rtl="0" algn="r">
              <a:lnSpc>
                <a:spcPct val="100000"/>
              </a:lnSpc>
              <a:spcBef>
                <a:spcPts val="0"/>
              </a:spcBef>
              <a:spcAft>
                <a:spcPts val="0"/>
              </a:spcAft>
              <a:buClr>
                <a:schemeClr val="dk1"/>
              </a:buClr>
              <a:buSzPts val="1400"/>
              <a:buNone/>
              <a:defRPr>
                <a:solidFill>
                  <a:schemeClr val="dk1"/>
                </a:solidFill>
              </a:defRPr>
            </a:lvl5pPr>
            <a:lvl6pPr lvl="5" rtl="0" algn="r">
              <a:lnSpc>
                <a:spcPct val="100000"/>
              </a:lnSpc>
              <a:spcBef>
                <a:spcPts val="0"/>
              </a:spcBef>
              <a:spcAft>
                <a:spcPts val="0"/>
              </a:spcAft>
              <a:buClr>
                <a:schemeClr val="dk1"/>
              </a:buClr>
              <a:buSzPts val="1400"/>
              <a:buNone/>
              <a:defRPr>
                <a:solidFill>
                  <a:schemeClr val="dk1"/>
                </a:solidFill>
              </a:defRPr>
            </a:lvl6pPr>
            <a:lvl7pPr lvl="6" rtl="0" algn="r">
              <a:lnSpc>
                <a:spcPct val="100000"/>
              </a:lnSpc>
              <a:spcBef>
                <a:spcPts val="0"/>
              </a:spcBef>
              <a:spcAft>
                <a:spcPts val="0"/>
              </a:spcAft>
              <a:buClr>
                <a:schemeClr val="dk1"/>
              </a:buClr>
              <a:buSzPts val="1400"/>
              <a:buNone/>
              <a:defRPr>
                <a:solidFill>
                  <a:schemeClr val="dk1"/>
                </a:solidFill>
              </a:defRPr>
            </a:lvl7pPr>
            <a:lvl8pPr lvl="7" rtl="0" algn="r">
              <a:lnSpc>
                <a:spcPct val="100000"/>
              </a:lnSpc>
              <a:spcBef>
                <a:spcPts val="0"/>
              </a:spcBef>
              <a:spcAft>
                <a:spcPts val="0"/>
              </a:spcAft>
              <a:buClr>
                <a:schemeClr val="dk1"/>
              </a:buClr>
              <a:buSzPts val="1400"/>
              <a:buNone/>
              <a:defRPr>
                <a:solidFill>
                  <a:schemeClr val="dk1"/>
                </a:solidFill>
              </a:defRPr>
            </a:lvl8pPr>
            <a:lvl9pPr lvl="8" rtl="0" algn="r">
              <a:lnSpc>
                <a:spcPct val="100000"/>
              </a:lnSpc>
              <a:spcBef>
                <a:spcPts val="0"/>
              </a:spcBef>
              <a:spcAft>
                <a:spcPts val="0"/>
              </a:spcAft>
              <a:buClr>
                <a:schemeClr val="dk1"/>
              </a:buClr>
              <a:buSzPts val="1400"/>
              <a:buNone/>
              <a:defRPr>
                <a:solidFill>
                  <a:schemeClr val="dk1"/>
                </a:solidFill>
              </a:defRPr>
            </a:lvl9pPr>
          </a:lstStyle>
          <a:p/>
        </p:txBody>
      </p:sp>
      <p:sp>
        <p:nvSpPr>
          <p:cNvPr id="147" name="Google Shape;147;p13"/>
          <p:cNvSpPr txBox="1"/>
          <p:nvPr>
            <p:ph hasCustomPrompt="1" idx="7" type="title"/>
          </p:nvPr>
        </p:nvSpPr>
        <p:spPr>
          <a:xfrm>
            <a:off x="3471250" y="2554950"/>
            <a:ext cx="786600" cy="786300"/>
          </a:xfrm>
          <a:prstGeom prst="rect">
            <a:avLst/>
          </a:prstGeom>
          <a:solidFill>
            <a:schemeClr val="lt2"/>
          </a:solidFill>
          <a:ln cap="flat" cmpd="sng" w="9525">
            <a:solidFill>
              <a:schemeClr val="dk1"/>
            </a:solidFill>
            <a:prstDash val="solid"/>
            <a:round/>
            <a:headEnd len="sm" w="sm" type="none"/>
            <a:tailEnd len="sm" w="sm" type="none"/>
          </a:ln>
          <a:effectLst>
            <a:outerShdw rotWithShape="0" algn="bl" dir="2640000" dist="66675">
              <a:schemeClr val="lt2"/>
            </a:outerShdw>
          </a:effectLst>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48" name="Google Shape;148;p13"/>
          <p:cNvSpPr txBox="1"/>
          <p:nvPr>
            <p:ph hasCustomPrompt="1" idx="8" type="title"/>
          </p:nvPr>
        </p:nvSpPr>
        <p:spPr>
          <a:xfrm>
            <a:off x="3471250" y="3641000"/>
            <a:ext cx="786600" cy="786300"/>
          </a:xfrm>
          <a:prstGeom prst="rect">
            <a:avLst/>
          </a:prstGeom>
          <a:solidFill>
            <a:schemeClr val="lt2"/>
          </a:solidFill>
          <a:ln cap="flat" cmpd="sng" w="9525">
            <a:solidFill>
              <a:schemeClr val="dk1"/>
            </a:solidFill>
            <a:prstDash val="solid"/>
            <a:round/>
            <a:headEnd len="sm" w="sm" type="none"/>
            <a:tailEnd len="sm" w="sm" type="none"/>
          </a:ln>
          <a:effectLst>
            <a:outerShdw rotWithShape="0" algn="bl" dir="2640000" dist="66675">
              <a:schemeClr val="lt2"/>
            </a:outerShdw>
          </a:effectLst>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49" name="Google Shape;149;p13"/>
          <p:cNvSpPr txBox="1"/>
          <p:nvPr>
            <p:ph idx="9" type="subTitle"/>
          </p:nvPr>
        </p:nvSpPr>
        <p:spPr>
          <a:xfrm flipH="1">
            <a:off x="5918713" y="1355575"/>
            <a:ext cx="2353200" cy="435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000"/>
              <a:buNone/>
              <a:defRPr b="1" sz="2000">
                <a:solidFill>
                  <a:schemeClr val="dk1"/>
                </a:solidFill>
                <a:latin typeface="Italiana"/>
                <a:ea typeface="Italiana"/>
                <a:cs typeface="Italiana"/>
                <a:sym typeface="Italiana"/>
              </a:defRPr>
            </a:lvl1pPr>
            <a:lvl2pPr lvl="1" rtl="0" algn="r">
              <a:lnSpc>
                <a:spcPct val="100000"/>
              </a:lnSpc>
              <a:spcBef>
                <a:spcPts val="0"/>
              </a:spcBef>
              <a:spcAft>
                <a:spcPts val="0"/>
              </a:spcAft>
              <a:buClr>
                <a:schemeClr val="dk1"/>
              </a:buClr>
              <a:buSzPts val="2000"/>
              <a:buNone/>
              <a:defRPr sz="2000">
                <a:solidFill>
                  <a:schemeClr val="dk1"/>
                </a:solidFill>
              </a:defRPr>
            </a:lvl2pPr>
            <a:lvl3pPr lvl="2" rtl="0" algn="r">
              <a:lnSpc>
                <a:spcPct val="100000"/>
              </a:lnSpc>
              <a:spcBef>
                <a:spcPts val="0"/>
              </a:spcBef>
              <a:spcAft>
                <a:spcPts val="0"/>
              </a:spcAft>
              <a:buClr>
                <a:schemeClr val="dk1"/>
              </a:buClr>
              <a:buSzPts val="2000"/>
              <a:buNone/>
              <a:defRPr sz="2000">
                <a:solidFill>
                  <a:schemeClr val="dk1"/>
                </a:solidFill>
              </a:defRPr>
            </a:lvl3pPr>
            <a:lvl4pPr lvl="3" rtl="0" algn="r">
              <a:lnSpc>
                <a:spcPct val="100000"/>
              </a:lnSpc>
              <a:spcBef>
                <a:spcPts val="0"/>
              </a:spcBef>
              <a:spcAft>
                <a:spcPts val="0"/>
              </a:spcAft>
              <a:buClr>
                <a:schemeClr val="dk1"/>
              </a:buClr>
              <a:buSzPts val="2000"/>
              <a:buNone/>
              <a:defRPr sz="2000">
                <a:solidFill>
                  <a:schemeClr val="dk1"/>
                </a:solidFill>
              </a:defRPr>
            </a:lvl4pPr>
            <a:lvl5pPr lvl="4" rtl="0" algn="r">
              <a:lnSpc>
                <a:spcPct val="100000"/>
              </a:lnSpc>
              <a:spcBef>
                <a:spcPts val="0"/>
              </a:spcBef>
              <a:spcAft>
                <a:spcPts val="0"/>
              </a:spcAft>
              <a:buClr>
                <a:schemeClr val="dk1"/>
              </a:buClr>
              <a:buSzPts val="2000"/>
              <a:buNone/>
              <a:defRPr sz="2000">
                <a:solidFill>
                  <a:schemeClr val="dk1"/>
                </a:solidFill>
              </a:defRPr>
            </a:lvl5pPr>
            <a:lvl6pPr lvl="5" rtl="0" algn="r">
              <a:lnSpc>
                <a:spcPct val="100000"/>
              </a:lnSpc>
              <a:spcBef>
                <a:spcPts val="0"/>
              </a:spcBef>
              <a:spcAft>
                <a:spcPts val="0"/>
              </a:spcAft>
              <a:buClr>
                <a:schemeClr val="dk1"/>
              </a:buClr>
              <a:buSzPts val="2000"/>
              <a:buNone/>
              <a:defRPr sz="2000">
                <a:solidFill>
                  <a:schemeClr val="dk1"/>
                </a:solidFill>
              </a:defRPr>
            </a:lvl6pPr>
            <a:lvl7pPr lvl="6" rtl="0" algn="r">
              <a:lnSpc>
                <a:spcPct val="100000"/>
              </a:lnSpc>
              <a:spcBef>
                <a:spcPts val="0"/>
              </a:spcBef>
              <a:spcAft>
                <a:spcPts val="0"/>
              </a:spcAft>
              <a:buClr>
                <a:schemeClr val="dk1"/>
              </a:buClr>
              <a:buSzPts val="2000"/>
              <a:buNone/>
              <a:defRPr sz="2000">
                <a:solidFill>
                  <a:schemeClr val="dk1"/>
                </a:solidFill>
              </a:defRPr>
            </a:lvl7pPr>
            <a:lvl8pPr lvl="7" rtl="0" algn="r">
              <a:lnSpc>
                <a:spcPct val="100000"/>
              </a:lnSpc>
              <a:spcBef>
                <a:spcPts val="0"/>
              </a:spcBef>
              <a:spcAft>
                <a:spcPts val="0"/>
              </a:spcAft>
              <a:buClr>
                <a:schemeClr val="dk1"/>
              </a:buClr>
              <a:buSzPts val="2000"/>
              <a:buNone/>
              <a:defRPr sz="2000">
                <a:solidFill>
                  <a:schemeClr val="dk1"/>
                </a:solidFill>
              </a:defRPr>
            </a:lvl8pPr>
            <a:lvl9pPr lvl="8" rtl="0" algn="r">
              <a:lnSpc>
                <a:spcPct val="100000"/>
              </a:lnSpc>
              <a:spcBef>
                <a:spcPts val="0"/>
              </a:spcBef>
              <a:spcAft>
                <a:spcPts val="0"/>
              </a:spcAft>
              <a:buClr>
                <a:schemeClr val="dk1"/>
              </a:buClr>
              <a:buSzPts val="2000"/>
              <a:buNone/>
              <a:defRPr sz="2000">
                <a:solidFill>
                  <a:schemeClr val="dk1"/>
                </a:solidFill>
              </a:defRPr>
            </a:lvl9pPr>
          </a:lstStyle>
          <a:p/>
        </p:txBody>
      </p:sp>
      <p:sp>
        <p:nvSpPr>
          <p:cNvPr id="150" name="Google Shape;150;p13"/>
          <p:cNvSpPr txBox="1"/>
          <p:nvPr>
            <p:ph idx="13" type="subTitle"/>
          </p:nvPr>
        </p:nvSpPr>
        <p:spPr>
          <a:xfrm flipH="1">
            <a:off x="5918712" y="1724726"/>
            <a:ext cx="23532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gn="r">
              <a:lnSpc>
                <a:spcPct val="100000"/>
              </a:lnSpc>
              <a:spcBef>
                <a:spcPts val="0"/>
              </a:spcBef>
              <a:spcAft>
                <a:spcPts val="0"/>
              </a:spcAft>
              <a:buClr>
                <a:schemeClr val="dk1"/>
              </a:buClr>
              <a:buSzPts val="1400"/>
              <a:buNone/>
              <a:defRPr>
                <a:solidFill>
                  <a:schemeClr val="dk1"/>
                </a:solidFill>
              </a:defRPr>
            </a:lvl2pPr>
            <a:lvl3pPr lvl="2" rtl="0" algn="r">
              <a:lnSpc>
                <a:spcPct val="100000"/>
              </a:lnSpc>
              <a:spcBef>
                <a:spcPts val="0"/>
              </a:spcBef>
              <a:spcAft>
                <a:spcPts val="0"/>
              </a:spcAft>
              <a:buClr>
                <a:schemeClr val="dk1"/>
              </a:buClr>
              <a:buSzPts val="1400"/>
              <a:buNone/>
              <a:defRPr>
                <a:solidFill>
                  <a:schemeClr val="dk1"/>
                </a:solidFill>
              </a:defRPr>
            </a:lvl3pPr>
            <a:lvl4pPr lvl="3" rtl="0" algn="r">
              <a:lnSpc>
                <a:spcPct val="100000"/>
              </a:lnSpc>
              <a:spcBef>
                <a:spcPts val="0"/>
              </a:spcBef>
              <a:spcAft>
                <a:spcPts val="0"/>
              </a:spcAft>
              <a:buClr>
                <a:schemeClr val="dk1"/>
              </a:buClr>
              <a:buSzPts val="1400"/>
              <a:buNone/>
              <a:defRPr>
                <a:solidFill>
                  <a:schemeClr val="dk1"/>
                </a:solidFill>
              </a:defRPr>
            </a:lvl4pPr>
            <a:lvl5pPr lvl="4" rtl="0" algn="r">
              <a:lnSpc>
                <a:spcPct val="100000"/>
              </a:lnSpc>
              <a:spcBef>
                <a:spcPts val="0"/>
              </a:spcBef>
              <a:spcAft>
                <a:spcPts val="0"/>
              </a:spcAft>
              <a:buClr>
                <a:schemeClr val="dk1"/>
              </a:buClr>
              <a:buSzPts val="1400"/>
              <a:buNone/>
              <a:defRPr>
                <a:solidFill>
                  <a:schemeClr val="dk1"/>
                </a:solidFill>
              </a:defRPr>
            </a:lvl5pPr>
            <a:lvl6pPr lvl="5" rtl="0" algn="r">
              <a:lnSpc>
                <a:spcPct val="100000"/>
              </a:lnSpc>
              <a:spcBef>
                <a:spcPts val="0"/>
              </a:spcBef>
              <a:spcAft>
                <a:spcPts val="0"/>
              </a:spcAft>
              <a:buClr>
                <a:schemeClr val="dk1"/>
              </a:buClr>
              <a:buSzPts val="1400"/>
              <a:buNone/>
              <a:defRPr>
                <a:solidFill>
                  <a:schemeClr val="dk1"/>
                </a:solidFill>
              </a:defRPr>
            </a:lvl6pPr>
            <a:lvl7pPr lvl="6" rtl="0" algn="r">
              <a:lnSpc>
                <a:spcPct val="100000"/>
              </a:lnSpc>
              <a:spcBef>
                <a:spcPts val="0"/>
              </a:spcBef>
              <a:spcAft>
                <a:spcPts val="0"/>
              </a:spcAft>
              <a:buClr>
                <a:schemeClr val="dk1"/>
              </a:buClr>
              <a:buSzPts val="1400"/>
              <a:buNone/>
              <a:defRPr>
                <a:solidFill>
                  <a:schemeClr val="dk1"/>
                </a:solidFill>
              </a:defRPr>
            </a:lvl7pPr>
            <a:lvl8pPr lvl="7" rtl="0" algn="r">
              <a:lnSpc>
                <a:spcPct val="100000"/>
              </a:lnSpc>
              <a:spcBef>
                <a:spcPts val="0"/>
              </a:spcBef>
              <a:spcAft>
                <a:spcPts val="0"/>
              </a:spcAft>
              <a:buClr>
                <a:schemeClr val="dk1"/>
              </a:buClr>
              <a:buSzPts val="1400"/>
              <a:buNone/>
              <a:defRPr>
                <a:solidFill>
                  <a:schemeClr val="dk1"/>
                </a:solidFill>
              </a:defRPr>
            </a:lvl8pPr>
            <a:lvl9pPr lvl="8" rtl="0" algn="r">
              <a:lnSpc>
                <a:spcPct val="100000"/>
              </a:lnSpc>
              <a:spcBef>
                <a:spcPts val="0"/>
              </a:spcBef>
              <a:spcAft>
                <a:spcPts val="0"/>
              </a:spcAft>
              <a:buClr>
                <a:schemeClr val="dk1"/>
              </a:buClr>
              <a:buSzPts val="1400"/>
              <a:buNone/>
              <a:defRPr>
                <a:solidFill>
                  <a:schemeClr val="dk1"/>
                </a:solidFill>
              </a:defRPr>
            </a:lvl9pPr>
          </a:lstStyle>
          <a:p/>
        </p:txBody>
      </p:sp>
      <p:sp>
        <p:nvSpPr>
          <p:cNvPr id="151" name="Google Shape;151;p13"/>
          <p:cNvSpPr txBox="1"/>
          <p:nvPr>
            <p:ph hasCustomPrompt="1" idx="14" type="title"/>
          </p:nvPr>
        </p:nvSpPr>
        <p:spPr>
          <a:xfrm flipH="1">
            <a:off x="4886150" y="1468900"/>
            <a:ext cx="786600" cy="786300"/>
          </a:xfrm>
          <a:prstGeom prst="rect">
            <a:avLst/>
          </a:prstGeom>
          <a:solidFill>
            <a:schemeClr val="lt2"/>
          </a:solidFill>
          <a:ln cap="flat" cmpd="sng" w="9525">
            <a:solidFill>
              <a:schemeClr val="dk1"/>
            </a:solidFill>
            <a:prstDash val="solid"/>
            <a:round/>
            <a:headEnd len="sm" w="sm" type="none"/>
            <a:tailEnd len="sm" w="sm" type="none"/>
          </a:ln>
          <a:effectLst>
            <a:outerShdw rotWithShape="0" algn="bl" dir="2640000" dist="66675">
              <a:schemeClr val="lt2"/>
            </a:outerShdw>
          </a:effectLst>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52" name="Google Shape;152;p13"/>
          <p:cNvSpPr txBox="1"/>
          <p:nvPr>
            <p:ph idx="15" type="subTitle"/>
          </p:nvPr>
        </p:nvSpPr>
        <p:spPr>
          <a:xfrm flipH="1">
            <a:off x="5918713" y="2445600"/>
            <a:ext cx="2353200" cy="435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000"/>
              <a:buNone/>
              <a:defRPr b="1" sz="2000">
                <a:solidFill>
                  <a:schemeClr val="dk1"/>
                </a:solidFill>
                <a:latin typeface="Italiana"/>
                <a:ea typeface="Italiana"/>
                <a:cs typeface="Italiana"/>
                <a:sym typeface="Italiana"/>
              </a:defRPr>
            </a:lvl1pPr>
            <a:lvl2pPr lvl="1" rtl="0" algn="r">
              <a:lnSpc>
                <a:spcPct val="100000"/>
              </a:lnSpc>
              <a:spcBef>
                <a:spcPts val="0"/>
              </a:spcBef>
              <a:spcAft>
                <a:spcPts val="0"/>
              </a:spcAft>
              <a:buClr>
                <a:schemeClr val="dk1"/>
              </a:buClr>
              <a:buSzPts val="2000"/>
              <a:buNone/>
              <a:defRPr sz="2000">
                <a:solidFill>
                  <a:schemeClr val="dk1"/>
                </a:solidFill>
              </a:defRPr>
            </a:lvl2pPr>
            <a:lvl3pPr lvl="2" rtl="0" algn="r">
              <a:lnSpc>
                <a:spcPct val="100000"/>
              </a:lnSpc>
              <a:spcBef>
                <a:spcPts val="0"/>
              </a:spcBef>
              <a:spcAft>
                <a:spcPts val="0"/>
              </a:spcAft>
              <a:buClr>
                <a:schemeClr val="dk1"/>
              </a:buClr>
              <a:buSzPts val="2000"/>
              <a:buNone/>
              <a:defRPr sz="2000">
                <a:solidFill>
                  <a:schemeClr val="dk1"/>
                </a:solidFill>
              </a:defRPr>
            </a:lvl3pPr>
            <a:lvl4pPr lvl="3" rtl="0" algn="r">
              <a:lnSpc>
                <a:spcPct val="100000"/>
              </a:lnSpc>
              <a:spcBef>
                <a:spcPts val="0"/>
              </a:spcBef>
              <a:spcAft>
                <a:spcPts val="0"/>
              </a:spcAft>
              <a:buClr>
                <a:schemeClr val="dk1"/>
              </a:buClr>
              <a:buSzPts val="2000"/>
              <a:buNone/>
              <a:defRPr sz="2000">
                <a:solidFill>
                  <a:schemeClr val="dk1"/>
                </a:solidFill>
              </a:defRPr>
            </a:lvl4pPr>
            <a:lvl5pPr lvl="4" rtl="0" algn="r">
              <a:lnSpc>
                <a:spcPct val="100000"/>
              </a:lnSpc>
              <a:spcBef>
                <a:spcPts val="0"/>
              </a:spcBef>
              <a:spcAft>
                <a:spcPts val="0"/>
              </a:spcAft>
              <a:buClr>
                <a:schemeClr val="dk1"/>
              </a:buClr>
              <a:buSzPts val="2000"/>
              <a:buNone/>
              <a:defRPr sz="2000">
                <a:solidFill>
                  <a:schemeClr val="dk1"/>
                </a:solidFill>
              </a:defRPr>
            </a:lvl5pPr>
            <a:lvl6pPr lvl="5" rtl="0" algn="r">
              <a:lnSpc>
                <a:spcPct val="100000"/>
              </a:lnSpc>
              <a:spcBef>
                <a:spcPts val="0"/>
              </a:spcBef>
              <a:spcAft>
                <a:spcPts val="0"/>
              </a:spcAft>
              <a:buClr>
                <a:schemeClr val="dk1"/>
              </a:buClr>
              <a:buSzPts val="2000"/>
              <a:buNone/>
              <a:defRPr sz="2000">
                <a:solidFill>
                  <a:schemeClr val="dk1"/>
                </a:solidFill>
              </a:defRPr>
            </a:lvl6pPr>
            <a:lvl7pPr lvl="6" rtl="0" algn="r">
              <a:lnSpc>
                <a:spcPct val="100000"/>
              </a:lnSpc>
              <a:spcBef>
                <a:spcPts val="0"/>
              </a:spcBef>
              <a:spcAft>
                <a:spcPts val="0"/>
              </a:spcAft>
              <a:buClr>
                <a:schemeClr val="dk1"/>
              </a:buClr>
              <a:buSzPts val="2000"/>
              <a:buNone/>
              <a:defRPr sz="2000">
                <a:solidFill>
                  <a:schemeClr val="dk1"/>
                </a:solidFill>
              </a:defRPr>
            </a:lvl7pPr>
            <a:lvl8pPr lvl="7" rtl="0" algn="r">
              <a:lnSpc>
                <a:spcPct val="100000"/>
              </a:lnSpc>
              <a:spcBef>
                <a:spcPts val="0"/>
              </a:spcBef>
              <a:spcAft>
                <a:spcPts val="0"/>
              </a:spcAft>
              <a:buClr>
                <a:schemeClr val="dk1"/>
              </a:buClr>
              <a:buSzPts val="2000"/>
              <a:buNone/>
              <a:defRPr sz="2000">
                <a:solidFill>
                  <a:schemeClr val="dk1"/>
                </a:solidFill>
              </a:defRPr>
            </a:lvl8pPr>
            <a:lvl9pPr lvl="8" rtl="0" algn="r">
              <a:lnSpc>
                <a:spcPct val="100000"/>
              </a:lnSpc>
              <a:spcBef>
                <a:spcPts val="0"/>
              </a:spcBef>
              <a:spcAft>
                <a:spcPts val="0"/>
              </a:spcAft>
              <a:buClr>
                <a:schemeClr val="dk1"/>
              </a:buClr>
              <a:buSzPts val="2000"/>
              <a:buNone/>
              <a:defRPr sz="2000">
                <a:solidFill>
                  <a:schemeClr val="dk1"/>
                </a:solidFill>
              </a:defRPr>
            </a:lvl9pPr>
          </a:lstStyle>
          <a:p/>
        </p:txBody>
      </p:sp>
      <p:sp>
        <p:nvSpPr>
          <p:cNvPr id="153" name="Google Shape;153;p13"/>
          <p:cNvSpPr txBox="1"/>
          <p:nvPr>
            <p:ph idx="16" type="subTitle"/>
          </p:nvPr>
        </p:nvSpPr>
        <p:spPr>
          <a:xfrm flipH="1">
            <a:off x="5918712" y="2814751"/>
            <a:ext cx="23532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gn="r">
              <a:lnSpc>
                <a:spcPct val="100000"/>
              </a:lnSpc>
              <a:spcBef>
                <a:spcPts val="0"/>
              </a:spcBef>
              <a:spcAft>
                <a:spcPts val="0"/>
              </a:spcAft>
              <a:buClr>
                <a:schemeClr val="dk1"/>
              </a:buClr>
              <a:buSzPts val="1400"/>
              <a:buNone/>
              <a:defRPr>
                <a:solidFill>
                  <a:schemeClr val="dk1"/>
                </a:solidFill>
              </a:defRPr>
            </a:lvl2pPr>
            <a:lvl3pPr lvl="2" rtl="0" algn="r">
              <a:lnSpc>
                <a:spcPct val="100000"/>
              </a:lnSpc>
              <a:spcBef>
                <a:spcPts val="0"/>
              </a:spcBef>
              <a:spcAft>
                <a:spcPts val="0"/>
              </a:spcAft>
              <a:buClr>
                <a:schemeClr val="dk1"/>
              </a:buClr>
              <a:buSzPts val="1400"/>
              <a:buNone/>
              <a:defRPr>
                <a:solidFill>
                  <a:schemeClr val="dk1"/>
                </a:solidFill>
              </a:defRPr>
            </a:lvl3pPr>
            <a:lvl4pPr lvl="3" rtl="0" algn="r">
              <a:lnSpc>
                <a:spcPct val="100000"/>
              </a:lnSpc>
              <a:spcBef>
                <a:spcPts val="0"/>
              </a:spcBef>
              <a:spcAft>
                <a:spcPts val="0"/>
              </a:spcAft>
              <a:buClr>
                <a:schemeClr val="dk1"/>
              </a:buClr>
              <a:buSzPts val="1400"/>
              <a:buNone/>
              <a:defRPr>
                <a:solidFill>
                  <a:schemeClr val="dk1"/>
                </a:solidFill>
              </a:defRPr>
            </a:lvl4pPr>
            <a:lvl5pPr lvl="4" rtl="0" algn="r">
              <a:lnSpc>
                <a:spcPct val="100000"/>
              </a:lnSpc>
              <a:spcBef>
                <a:spcPts val="0"/>
              </a:spcBef>
              <a:spcAft>
                <a:spcPts val="0"/>
              </a:spcAft>
              <a:buClr>
                <a:schemeClr val="dk1"/>
              </a:buClr>
              <a:buSzPts val="1400"/>
              <a:buNone/>
              <a:defRPr>
                <a:solidFill>
                  <a:schemeClr val="dk1"/>
                </a:solidFill>
              </a:defRPr>
            </a:lvl5pPr>
            <a:lvl6pPr lvl="5" rtl="0" algn="r">
              <a:lnSpc>
                <a:spcPct val="100000"/>
              </a:lnSpc>
              <a:spcBef>
                <a:spcPts val="0"/>
              </a:spcBef>
              <a:spcAft>
                <a:spcPts val="0"/>
              </a:spcAft>
              <a:buClr>
                <a:schemeClr val="dk1"/>
              </a:buClr>
              <a:buSzPts val="1400"/>
              <a:buNone/>
              <a:defRPr>
                <a:solidFill>
                  <a:schemeClr val="dk1"/>
                </a:solidFill>
              </a:defRPr>
            </a:lvl6pPr>
            <a:lvl7pPr lvl="6" rtl="0" algn="r">
              <a:lnSpc>
                <a:spcPct val="100000"/>
              </a:lnSpc>
              <a:spcBef>
                <a:spcPts val="0"/>
              </a:spcBef>
              <a:spcAft>
                <a:spcPts val="0"/>
              </a:spcAft>
              <a:buClr>
                <a:schemeClr val="dk1"/>
              </a:buClr>
              <a:buSzPts val="1400"/>
              <a:buNone/>
              <a:defRPr>
                <a:solidFill>
                  <a:schemeClr val="dk1"/>
                </a:solidFill>
              </a:defRPr>
            </a:lvl7pPr>
            <a:lvl8pPr lvl="7" rtl="0" algn="r">
              <a:lnSpc>
                <a:spcPct val="100000"/>
              </a:lnSpc>
              <a:spcBef>
                <a:spcPts val="0"/>
              </a:spcBef>
              <a:spcAft>
                <a:spcPts val="0"/>
              </a:spcAft>
              <a:buClr>
                <a:schemeClr val="dk1"/>
              </a:buClr>
              <a:buSzPts val="1400"/>
              <a:buNone/>
              <a:defRPr>
                <a:solidFill>
                  <a:schemeClr val="dk1"/>
                </a:solidFill>
              </a:defRPr>
            </a:lvl8pPr>
            <a:lvl9pPr lvl="8" rtl="0" algn="r">
              <a:lnSpc>
                <a:spcPct val="100000"/>
              </a:lnSpc>
              <a:spcBef>
                <a:spcPts val="0"/>
              </a:spcBef>
              <a:spcAft>
                <a:spcPts val="0"/>
              </a:spcAft>
              <a:buClr>
                <a:schemeClr val="dk1"/>
              </a:buClr>
              <a:buSzPts val="1400"/>
              <a:buNone/>
              <a:defRPr>
                <a:solidFill>
                  <a:schemeClr val="dk1"/>
                </a:solidFill>
              </a:defRPr>
            </a:lvl9pPr>
          </a:lstStyle>
          <a:p/>
        </p:txBody>
      </p:sp>
      <p:sp>
        <p:nvSpPr>
          <p:cNvPr id="154" name="Google Shape;154;p13"/>
          <p:cNvSpPr txBox="1"/>
          <p:nvPr>
            <p:ph idx="17" type="subTitle"/>
          </p:nvPr>
        </p:nvSpPr>
        <p:spPr>
          <a:xfrm flipH="1">
            <a:off x="5918713" y="3535624"/>
            <a:ext cx="2353200" cy="435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000"/>
              <a:buNone/>
              <a:defRPr b="1" sz="2000">
                <a:solidFill>
                  <a:schemeClr val="dk1"/>
                </a:solidFill>
                <a:latin typeface="Italiana"/>
                <a:ea typeface="Italiana"/>
                <a:cs typeface="Italiana"/>
                <a:sym typeface="Italiana"/>
              </a:defRPr>
            </a:lvl1pPr>
            <a:lvl2pPr lvl="1" rtl="0" algn="r">
              <a:lnSpc>
                <a:spcPct val="100000"/>
              </a:lnSpc>
              <a:spcBef>
                <a:spcPts val="0"/>
              </a:spcBef>
              <a:spcAft>
                <a:spcPts val="0"/>
              </a:spcAft>
              <a:buClr>
                <a:schemeClr val="dk1"/>
              </a:buClr>
              <a:buSzPts val="2000"/>
              <a:buNone/>
              <a:defRPr sz="2000">
                <a:solidFill>
                  <a:schemeClr val="dk1"/>
                </a:solidFill>
              </a:defRPr>
            </a:lvl2pPr>
            <a:lvl3pPr lvl="2" rtl="0" algn="r">
              <a:lnSpc>
                <a:spcPct val="100000"/>
              </a:lnSpc>
              <a:spcBef>
                <a:spcPts val="0"/>
              </a:spcBef>
              <a:spcAft>
                <a:spcPts val="0"/>
              </a:spcAft>
              <a:buClr>
                <a:schemeClr val="dk1"/>
              </a:buClr>
              <a:buSzPts val="2000"/>
              <a:buNone/>
              <a:defRPr sz="2000">
                <a:solidFill>
                  <a:schemeClr val="dk1"/>
                </a:solidFill>
              </a:defRPr>
            </a:lvl3pPr>
            <a:lvl4pPr lvl="3" rtl="0" algn="r">
              <a:lnSpc>
                <a:spcPct val="100000"/>
              </a:lnSpc>
              <a:spcBef>
                <a:spcPts val="0"/>
              </a:spcBef>
              <a:spcAft>
                <a:spcPts val="0"/>
              </a:spcAft>
              <a:buClr>
                <a:schemeClr val="dk1"/>
              </a:buClr>
              <a:buSzPts val="2000"/>
              <a:buNone/>
              <a:defRPr sz="2000">
                <a:solidFill>
                  <a:schemeClr val="dk1"/>
                </a:solidFill>
              </a:defRPr>
            </a:lvl4pPr>
            <a:lvl5pPr lvl="4" rtl="0" algn="r">
              <a:lnSpc>
                <a:spcPct val="100000"/>
              </a:lnSpc>
              <a:spcBef>
                <a:spcPts val="0"/>
              </a:spcBef>
              <a:spcAft>
                <a:spcPts val="0"/>
              </a:spcAft>
              <a:buClr>
                <a:schemeClr val="dk1"/>
              </a:buClr>
              <a:buSzPts val="2000"/>
              <a:buNone/>
              <a:defRPr sz="2000">
                <a:solidFill>
                  <a:schemeClr val="dk1"/>
                </a:solidFill>
              </a:defRPr>
            </a:lvl5pPr>
            <a:lvl6pPr lvl="5" rtl="0" algn="r">
              <a:lnSpc>
                <a:spcPct val="100000"/>
              </a:lnSpc>
              <a:spcBef>
                <a:spcPts val="0"/>
              </a:spcBef>
              <a:spcAft>
                <a:spcPts val="0"/>
              </a:spcAft>
              <a:buClr>
                <a:schemeClr val="dk1"/>
              </a:buClr>
              <a:buSzPts val="2000"/>
              <a:buNone/>
              <a:defRPr sz="2000">
                <a:solidFill>
                  <a:schemeClr val="dk1"/>
                </a:solidFill>
              </a:defRPr>
            </a:lvl6pPr>
            <a:lvl7pPr lvl="6" rtl="0" algn="r">
              <a:lnSpc>
                <a:spcPct val="100000"/>
              </a:lnSpc>
              <a:spcBef>
                <a:spcPts val="0"/>
              </a:spcBef>
              <a:spcAft>
                <a:spcPts val="0"/>
              </a:spcAft>
              <a:buClr>
                <a:schemeClr val="dk1"/>
              </a:buClr>
              <a:buSzPts val="2000"/>
              <a:buNone/>
              <a:defRPr sz="2000">
                <a:solidFill>
                  <a:schemeClr val="dk1"/>
                </a:solidFill>
              </a:defRPr>
            </a:lvl7pPr>
            <a:lvl8pPr lvl="7" rtl="0" algn="r">
              <a:lnSpc>
                <a:spcPct val="100000"/>
              </a:lnSpc>
              <a:spcBef>
                <a:spcPts val="0"/>
              </a:spcBef>
              <a:spcAft>
                <a:spcPts val="0"/>
              </a:spcAft>
              <a:buClr>
                <a:schemeClr val="dk1"/>
              </a:buClr>
              <a:buSzPts val="2000"/>
              <a:buNone/>
              <a:defRPr sz="2000">
                <a:solidFill>
                  <a:schemeClr val="dk1"/>
                </a:solidFill>
              </a:defRPr>
            </a:lvl8pPr>
            <a:lvl9pPr lvl="8" rtl="0" algn="r">
              <a:lnSpc>
                <a:spcPct val="100000"/>
              </a:lnSpc>
              <a:spcBef>
                <a:spcPts val="0"/>
              </a:spcBef>
              <a:spcAft>
                <a:spcPts val="0"/>
              </a:spcAft>
              <a:buClr>
                <a:schemeClr val="dk1"/>
              </a:buClr>
              <a:buSzPts val="2000"/>
              <a:buNone/>
              <a:defRPr sz="2000">
                <a:solidFill>
                  <a:schemeClr val="dk1"/>
                </a:solidFill>
              </a:defRPr>
            </a:lvl9pPr>
          </a:lstStyle>
          <a:p/>
        </p:txBody>
      </p:sp>
      <p:sp>
        <p:nvSpPr>
          <p:cNvPr id="155" name="Google Shape;155;p13"/>
          <p:cNvSpPr txBox="1"/>
          <p:nvPr>
            <p:ph idx="18" type="subTitle"/>
          </p:nvPr>
        </p:nvSpPr>
        <p:spPr>
          <a:xfrm flipH="1">
            <a:off x="5918712" y="3904775"/>
            <a:ext cx="2353200" cy="53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gn="r">
              <a:lnSpc>
                <a:spcPct val="100000"/>
              </a:lnSpc>
              <a:spcBef>
                <a:spcPts val="0"/>
              </a:spcBef>
              <a:spcAft>
                <a:spcPts val="0"/>
              </a:spcAft>
              <a:buClr>
                <a:schemeClr val="dk1"/>
              </a:buClr>
              <a:buSzPts val="1400"/>
              <a:buNone/>
              <a:defRPr>
                <a:solidFill>
                  <a:schemeClr val="dk1"/>
                </a:solidFill>
              </a:defRPr>
            </a:lvl2pPr>
            <a:lvl3pPr lvl="2" rtl="0" algn="r">
              <a:lnSpc>
                <a:spcPct val="100000"/>
              </a:lnSpc>
              <a:spcBef>
                <a:spcPts val="0"/>
              </a:spcBef>
              <a:spcAft>
                <a:spcPts val="0"/>
              </a:spcAft>
              <a:buClr>
                <a:schemeClr val="dk1"/>
              </a:buClr>
              <a:buSzPts val="1400"/>
              <a:buNone/>
              <a:defRPr>
                <a:solidFill>
                  <a:schemeClr val="dk1"/>
                </a:solidFill>
              </a:defRPr>
            </a:lvl3pPr>
            <a:lvl4pPr lvl="3" rtl="0" algn="r">
              <a:lnSpc>
                <a:spcPct val="100000"/>
              </a:lnSpc>
              <a:spcBef>
                <a:spcPts val="0"/>
              </a:spcBef>
              <a:spcAft>
                <a:spcPts val="0"/>
              </a:spcAft>
              <a:buClr>
                <a:schemeClr val="dk1"/>
              </a:buClr>
              <a:buSzPts val="1400"/>
              <a:buNone/>
              <a:defRPr>
                <a:solidFill>
                  <a:schemeClr val="dk1"/>
                </a:solidFill>
              </a:defRPr>
            </a:lvl4pPr>
            <a:lvl5pPr lvl="4" rtl="0" algn="r">
              <a:lnSpc>
                <a:spcPct val="100000"/>
              </a:lnSpc>
              <a:spcBef>
                <a:spcPts val="0"/>
              </a:spcBef>
              <a:spcAft>
                <a:spcPts val="0"/>
              </a:spcAft>
              <a:buClr>
                <a:schemeClr val="dk1"/>
              </a:buClr>
              <a:buSzPts val="1400"/>
              <a:buNone/>
              <a:defRPr>
                <a:solidFill>
                  <a:schemeClr val="dk1"/>
                </a:solidFill>
              </a:defRPr>
            </a:lvl5pPr>
            <a:lvl6pPr lvl="5" rtl="0" algn="r">
              <a:lnSpc>
                <a:spcPct val="100000"/>
              </a:lnSpc>
              <a:spcBef>
                <a:spcPts val="0"/>
              </a:spcBef>
              <a:spcAft>
                <a:spcPts val="0"/>
              </a:spcAft>
              <a:buClr>
                <a:schemeClr val="dk1"/>
              </a:buClr>
              <a:buSzPts val="1400"/>
              <a:buNone/>
              <a:defRPr>
                <a:solidFill>
                  <a:schemeClr val="dk1"/>
                </a:solidFill>
              </a:defRPr>
            </a:lvl6pPr>
            <a:lvl7pPr lvl="6" rtl="0" algn="r">
              <a:lnSpc>
                <a:spcPct val="100000"/>
              </a:lnSpc>
              <a:spcBef>
                <a:spcPts val="0"/>
              </a:spcBef>
              <a:spcAft>
                <a:spcPts val="0"/>
              </a:spcAft>
              <a:buClr>
                <a:schemeClr val="dk1"/>
              </a:buClr>
              <a:buSzPts val="1400"/>
              <a:buNone/>
              <a:defRPr>
                <a:solidFill>
                  <a:schemeClr val="dk1"/>
                </a:solidFill>
              </a:defRPr>
            </a:lvl7pPr>
            <a:lvl8pPr lvl="7" rtl="0" algn="r">
              <a:lnSpc>
                <a:spcPct val="100000"/>
              </a:lnSpc>
              <a:spcBef>
                <a:spcPts val="0"/>
              </a:spcBef>
              <a:spcAft>
                <a:spcPts val="0"/>
              </a:spcAft>
              <a:buClr>
                <a:schemeClr val="dk1"/>
              </a:buClr>
              <a:buSzPts val="1400"/>
              <a:buNone/>
              <a:defRPr>
                <a:solidFill>
                  <a:schemeClr val="dk1"/>
                </a:solidFill>
              </a:defRPr>
            </a:lvl8pPr>
            <a:lvl9pPr lvl="8" rtl="0" algn="r">
              <a:lnSpc>
                <a:spcPct val="100000"/>
              </a:lnSpc>
              <a:spcBef>
                <a:spcPts val="0"/>
              </a:spcBef>
              <a:spcAft>
                <a:spcPts val="0"/>
              </a:spcAft>
              <a:buClr>
                <a:schemeClr val="dk1"/>
              </a:buClr>
              <a:buSzPts val="1400"/>
              <a:buNone/>
              <a:defRPr>
                <a:solidFill>
                  <a:schemeClr val="dk1"/>
                </a:solidFill>
              </a:defRPr>
            </a:lvl9pPr>
          </a:lstStyle>
          <a:p/>
        </p:txBody>
      </p:sp>
      <p:sp>
        <p:nvSpPr>
          <p:cNvPr id="156" name="Google Shape;156;p13"/>
          <p:cNvSpPr txBox="1"/>
          <p:nvPr>
            <p:ph hasCustomPrompt="1" idx="19" type="title"/>
          </p:nvPr>
        </p:nvSpPr>
        <p:spPr>
          <a:xfrm flipH="1">
            <a:off x="4886150" y="2554950"/>
            <a:ext cx="786600" cy="786300"/>
          </a:xfrm>
          <a:prstGeom prst="rect">
            <a:avLst/>
          </a:prstGeom>
          <a:solidFill>
            <a:schemeClr val="lt2"/>
          </a:solidFill>
          <a:ln cap="flat" cmpd="sng" w="9525">
            <a:solidFill>
              <a:schemeClr val="dk1"/>
            </a:solidFill>
            <a:prstDash val="solid"/>
            <a:round/>
            <a:headEnd len="sm" w="sm" type="none"/>
            <a:tailEnd len="sm" w="sm" type="none"/>
          </a:ln>
          <a:effectLst>
            <a:outerShdw rotWithShape="0" algn="bl" dir="2640000" dist="66675">
              <a:schemeClr val="lt2"/>
            </a:outerShdw>
          </a:effectLst>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57" name="Google Shape;157;p13"/>
          <p:cNvSpPr txBox="1"/>
          <p:nvPr>
            <p:ph hasCustomPrompt="1" idx="20" type="title"/>
          </p:nvPr>
        </p:nvSpPr>
        <p:spPr>
          <a:xfrm flipH="1">
            <a:off x="4886150" y="3641000"/>
            <a:ext cx="786600" cy="786300"/>
          </a:xfrm>
          <a:prstGeom prst="rect">
            <a:avLst/>
          </a:prstGeom>
          <a:solidFill>
            <a:schemeClr val="lt2"/>
          </a:solidFill>
          <a:ln cap="flat" cmpd="sng" w="9525">
            <a:solidFill>
              <a:schemeClr val="dk1"/>
            </a:solidFill>
            <a:prstDash val="solid"/>
            <a:round/>
            <a:headEnd len="sm" w="sm" type="none"/>
            <a:tailEnd len="sm" w="sm" type="none"/>
          </a:ln>
          <a:effectLst>
            <a:outerShdw rotWithShape="0" algn="bl" dir="2640000" dist="66675">
              <a:schemeClr val="lt2"/>
            </a:outerShdw>
          </a:effectLst>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58" name="Google Shape;158;p13"/>
          <p:cNvSpPr txBox="1"/>
          <p:nvPr>
            <p:ph idx="21" type="title"/>
          </p:nvPr>
        </p:nvSpPr>
        <p:spPr>
          <a:xfrm>
            <a:off x="715800" y="676656"/>
            <a:ext cx="77124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159" name="Google Shape;159;p13"/>
          <p:cNvGrpSpPr/>
          <p:nvPr/>
        </p:nvGrpSpPr>
        <p:grpSpPr>
          <a:xfrm>
            <a:off x="1746771" y="-21263"/>
            <a:ext cx="207000" cy="429503"/>
            <a:chOff x="1746771" y="-26825"/>
            <a:chExt cx="207000" cy="429503"/>
          </a:xfrm>
        </p:grpSpPr>
        <p:cxnSp>
          <p:nvCxnSpPr>
            <p:cNvPr id="160" name="Google Shape;160;p13"/>
            <p:cNvCxnSpPr/>
            <p:nvPr/>
          </p:nvCxnSpPr>
          <p:spPr>
            <a:xfrm>
              <a:off x="1850275" y="-26825"/>
              <a:ext cx="0" cy="339600"/>
            </a:xfrm>
            <a:prstGeom prst="straightConnector1">
              <a:avLst/>
            </a:prstGeom>
            <a:noFill/>
            <a:ln cap="flat" cmpd="sng" w="9525">
              <a:solidFill>
                <a:schemeClr val="dk1"/>
              </a:solidFill>
              <a:prstDash val="solid"/>
              <a:round/>
              <a:headEnd len="med" w="med" type="none"/>
              <a:tailEnd len="med" w="med" type="none"/>
            </a:ln>
          </p:spPr>
        </p:cxnSp>
        <p:sp>
          <p:nvSpPr>
            <p:cNvPr id="161" name="Google Shape;161;p13"/>
            <p:cNvSpPr/>
            <p:nvPr/>
          </p:nvSpPr>
          <p:spPr>
            <a:xfrm>
              <a:off x="1746771" y="195678"/>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 name="Google Shape;162;p13"/>
          <p:cNvGrpSpPr/>
          <p:nvPr/>
        </p:nvGrpSpPr>
        <p:grpSpPr>
          <a:xfrm>
            <a:off x="-43775" y="3341928"/>
            <a:ext cx="865483" cy="207000"/>
            <a:chOff x="426463" y="2694228"/>
            <a:chExt cx="865483" cy="207000"/>
          </a:xfrm>
        </p:grpSpPr>
        <p:cxnSp>
          <p:nvCxnSpPr>
            <p:cNvPr id="163" name="Google Shape;163;p13"/>
            <p:cNvCxnSpPr/>
            <p:nvPr/>
          </p:nvCxnSpPr>
          <p:spPr>
            <a:xfrm>
              <a:off x="426463" y="2797725"/>
              <a:ext cx="762300" cy="0"/>
            </a:xfrm>
            <a:prstGeom prst="straightConnector1">
              <a:avLst/>
            </a:prstGeom>
            <a:noFill/>
            <a:ln cap="flat" cmpd="sng" w="9525">
              <a:solidFill>
                <a:schemeClr val="dk1"/>
              </a:solidFill>
              <a:prstDash val="solid"/>
              <a:round/>
              <a:headEnd len="med" w="med" type="none"/>
              <a:tailEnd len="med" w="med" type="none"/>
            </a:ln>
          </p:spPr>
        </p:cxnSp>
        <p:sp>
          <p:nvSpPr>
            <p:cNvPr id="164" name="Google Shape;164;p13"/>
            <p:cNvSpPr/>
            <p:nvPr/>
          </p:nvSpPr>
          <p:spPr>
            <a:xfrm>
              <a:off x="1084946" y="2694228"/>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5" name="Google Shape;165;p13"/>
          <p:cNvCxnSpPr/>
          <p:nvPr/>
        </p:nvCxnSpPr>
        <p:spPr>
          <a:xfrm>
            <a:off x="4572000" y="4803425"/>
            <a:ext cx="0" cy="354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8">
    <p:spTree>
      <p:nvGrpSpPr>
        <p:cNvPr id="166" name="Shape 166"/>
        <p:cNvGrpSpPr/>
        <p:nvPr/>
      </p:nvGrpSpPr>
      <p:grpSpPr>
        <a:xfrm>
          <a:off x="0" y="0"/>
          <a:ext cx="0" cy="0"/>
          <a:chOff x="0" y="0"/>
          <a:chExt cx="0" cy="0"/>
        </a:xfrm>
      </p:grpSpPr>
      <p:pic>
        <p:nvPicPr>
          <p:cNvPr id="167" name="Google Shape;167;p1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8" name="Google Shape;168;p14"/>
          <p:cNvSpPr txBox="1"/>
          <p:nvPr>
            <p:ph type="title"/>
          </p:nvPr>
        </p:nvSpPr>
        <p:spPr>
          <a:xfrm>
            <a:off x="2103900" y="3472135"/>
            <a:ext cx="4936200" cy="440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9" name="Google Shape;169;p14"/>
          <p:cNvSpPr txBox="1"/>
          <p:nvPr>
            <p:ph idx="1" type="subTitle"/>
          </p:nvPr>
        </p:nvSpPr>
        <p:spPr>
          <a:xfrm>
            <a:off x="2103900" y="1623562"/>
            <a:ext cx="4936200" cy="16749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85725">
              <a:schemeClr val="lt1"/>
            </a:outerShdw>
          </a:effectLst>
        </p:spPr>
        <p:txBody>
          <a:bodyPr anchorCtr="0" anchor="b" bIns="91425" lIns="91425" spcFirstLastPara="1" rIns="91425" wrap="square" tIns="91425">
            <a:noAutofit/>
          </a:bodyPr>
          <a:lstStyle>
            <a:lvl1pPr lvl="0" rtl="0" algn="ctr">
              <a:spcBef>
                <a:spcPts val="0"/>
              </a:spcBef>
              <a:spcAft>
                <a:spcPts val="0"/>
              </a:spcAft>
              <a:buClr>
                <a:schemeClr val="dk1"/>
              </a:buClr>
              <a:buSzPts val="2400"/>
              <a:buNone/>
              <a:defRPr sz="2400">
                <a:solidFill>
                  <a:schemeClr val="dk1"/>
                </a:solidFill>
              </a:defRPr>
            </a:lvl1pPr>
            <a:lvl2pPr lvl="1" rtl="0" algn="ctr">
              <a:lnSpc>
                <a:spcPct val="100000"/>
              </a:lnSpc>
              <a:spcBef>
                <a:spcPts val="0"/>
              </a:spcBef>
              <a:spcAft>
                <a:spcPts val="0"/>
              </a:spcAft>
              <a:buClr>
                <a:schemeClr val="dk1"/>
              </a:buClr>
              <a:buSzPts val="2400"/>
              <a:buNone/>
              <a:defRPr sz="2400">
                <a:solidFill>
                  <a:schemeClr val="dk1"/>
                </a:solidFill>
              </a:defRPr>
            </a:lvl2pPr>
            <a:lvl3pPr lvl="2" rtl="0" algn="ctr">
              <a:lnSpc>
                <a:spcPct val="100000"/>
              </a:lnSpc>
              <a:spcBef>
                <a:spcPts val="0"/>
              </a:spcBef>
              <a:spcAft>
                <a:spcPts val="0"/>
              </a:spcAft>
              <a:buClr>
                <a:schemeClr val="dk1"/>
              </a:buClr>
              <a:buSzPts val="2400"/>
              <a:buNone/>
              <a:defRPr sz="2400">
                <a:solidFill>
                  <a:schemeClr val="dk1"/>
                </a:solidFill>
              </a:defRPr>
            </a:lvl3pPr>
            <a:lvl4pPr lvl="3" rtl="0" algn="ctr">
              <a:lnSpc>
                <a:spcPct val="100000"/>
              </a:lnSpc>
              <a:spcBef>
                <a:spcPts val="0"/>
              </a:spcBef>
              <a:spcAft>
                <a:spcPts val="0"/>
              </a:spcAft>
              <a:buClr>
                <a:schemeClr val="dk1"/>
              </a:buClr>
              <a:buSzPts val="2400"/>
              <a:buNone/>
              <a:defRPr sz="2400">
                <a:solidFill>
                  <a:schemeClr val="dk1"/>
                </a:solidFill>
              </a:defRPr>
            </a:lvl4pPr>
            <a:lvl5pPr lvl="4" rtl="0" algn="ctr">
              <a:lnSpc>
                <a:spcPct val="100000"/>
              </a:lnSpc>
              <a:spcBef>
                <a:spcPts val="0"/>
              </a:spcBef>
              <a:spcAft>
                <a:spcPts val="0"/>
              </a:spcAft>
              <a:buClr>
                <a:schemeClr val="dk1"/>
              </a:buClr>
              <a:buSzPts val="2400"/>
              <a:buNone/>
              <a:defRPr sz="2400">
                <a:solidFill>
                  <a:schemeClr val="dk1"/>
                </a:solidFill>
              </a:defRPr>
            </a:lvl5pPr>
            <a:lvl6pPr lvl="5" rtl="0" algn="ctr">
              <a:lnSpc>
                <a:spcPct val="100000"/>
              </a:lnSpc>
              <a:spcBef>
                <a:spcPts val="0"/>
              </a:spcBef>
              <a:spcAft>
                <a:spcPts val="0"/>
              </a:spcAft>
              <a:buClr>
                <a:schemeClr val="dk1"/>
              </a:buClr>
              <a:buSzPts val="2400"/>
              <a:buNone/>
              <a:defRPr sz="2400">
                <a:solidFill>
                  <a:schemeClr val="dk1"/>
                </a:solidFill>
              </a:defRPr>
            </a:lvl6pPr>
            <a:lvl7pPr lvl="6" rtl="0" algn="ctr">
              <a:lnSpc>
                <a:spcPct val="100000"/>
              </a:lnSpc>
              <a:spcBef>
                <a:spcPts val="0"/>
              </a:spcBef>
              <a:spcAft>
                <a:spcPts val="0"/>
              </a:spcAft>
              <a:buClr>
                <a:schemeClr val="dk1"/>
              </a:buClr>
              <a:buSzPts val="2400"/>
              <a:buNone/>
              <a:defRPr sz="2400">
                <a:solidFill>
                  <a:schemeClr val="dk1"/>
                </a:solidFill>
              </a:defRPr>
            </a:lvl7pPr>
            <a:lvl8pPr lvl="7" rtl="0" algn="ctr">
              <a:lnSpc>
                <a:spcPct val="100000"/>
              </a:lnSpc>
              <a:spcBef>
                <a:spcPts val="0"/>
              </a:spcBef>
              <a:spcAft>
                <a:spcPts val="0"/>
              </a:spcAft>
              <a:buClr>
                <a:schemeClr val="dk1"/>
              </a:buClr>
              <a:buSzPts val="2400"/>
              <a:buNone/>
              <a:defRPr sz="2400">
                <a:solidFill>
                  <a:schemeClr val="dk1"/>
                </a:solidFill>
              </a:defRPr>
            </a:lvl8pPr>
            <a:lvl9pPr lvl="8" rtl="0" algn="ctr">
              <a:lnSpc>
                <a:spcPct val="100000"/>
              </a:lnSpc>
              <a:spcBef>
                <a:spcPts val="0"/>
              </a:spcBef>
              <a:spcAft>
                <a:spcPts val="0"/>
              </a:spcAft>
              <a:buClr>
                <a:schemeClr val="dk1"/>
              </a:buClr>
              <a:buSzPts val="2400"/>
              <a:buNone/>
              <a:defRPr sz="2400">
                <a:solidFill>
                  <a:schemeClr val="dk1"/>
                </a:solidFill>
              </a:defRPr>
            </a:lvl9pPr>
          </a:lstStyle>
          <a:p/>
        </p:txBody>
      </p:sp>
      <p:sp>
        <p:nvSpPr>
          <p:cNvPr id="170" name="Google Shape;170;p14"/>
          <p:cNvSpPr/>
          <p:nvPr/>
        </p:nvSpPr>
        <p:spPr>
          <a:xfrm>
            <a:off x="506100" y="327300"/>
            <a:ext cx="419400" cy="4194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a:off x="8218500" y="4396800"/>
            <a:ext cx="419400" cy="4194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14"/>
          <p:cNvGrpSpPr/>
          <p:nvPr/>
        </p:nvGrpSpPr>
        <p:grpSpPr>
          <a:xfrm>
            <a:off x="279945" y="3510350"/>
            <a:ext cx="1583106" cy="1305896"/>
            <a:chOff x="279945" y="3510350"/>
            <a:chExt cx="1583106" cy="1305896"/>
          </a:xfrm>
        </p:grpSpPr>
        <p:sp>
          <p:nvSpPr>
            <p:cNvPr id="173" name="Google Shape;173;p14"/>
            <p:cNvSpPr/>
            <p:nvPr/>
          </p:nvSpPr>
          <p:spPr>
            <a:xfrm>
              <a:off x="279945" y="3510350"/>
              <a:ext cx="1152600" cy="1152600"/>
            </a:xfrm>
            <a:prstGeom prst="plaque">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
            <p:cNvSpPr/>
            <p:nvPr/>
          </p:nvSpPr>
          <p:spPr>
            <a:xfrm>
              <a:off x="1236651" y="4189846"/>
              <a:ext cx="626400" cy="626400"/>
            </a:xfrm>
            <a:prstGeom prst="plaque">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1">
    <p:spTree>
      <p:nvGrpSpPr>
        <p:cNvPr id="175" name="Shape 175"/>
        <p:cNvGrpSpPr/>
        <p:nvPr/>
      </p:nvGrpSpPr>
      <p:grpSpPr>
        <a:xfrm>
          <a:off x="0" y="0"/>
          <a:ext cx="0" cy="0"/>
          <a:chOff x="0" y="0"/>
          <a:chExt cx="0" cy="0"/>
        </a:xfrm>
      </p:grpSpPr>
      <p:pic>
        <p:nvPicPr>
          <p:cNvPr id="176" name="Google Shape;176;p15"/>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77" name="Google Shape;177;p15"/>
          <p:cNvGrpSpPr/>
          <p:nvPr/>
        </p:nvGrpSpPr>
        <p:grpSpPr>
          <a:xfrm>
            <a:off x="715800" y="282608"/>
            <a:ext cx="7712400" cy="4524142"/>
            <a:chOff x="715800" y="282608"/>
            <a:chExt cx="7712400" cy="4524142"/>
          </a:xfrm>
        </p:grpSpPr>
        <p:grpSp>
          <p:nvGrpSpPr>
            <p:cNvPr id="178" name="Google Shape;178;p15"/>
            <p:cNvGrpSpPr/>
            <p:nvPr/>
          </p:nvGrpSpPr>
          <p:grpSpPr>
            <a:xfrm>
              <a:off x="715800" y="282608"/>
              <a:ext cx="7712400" cy="419400"/>
              <a:chOff x="936900" y="282608"/>
              <a:chExt cx="7712400" cy="419400"/>
            </a:xfrm>
          </p:grpSpPr>
          <p:sp>
            <p:nvSpPr>
              <p:cNvPr id="179" name="Google Shape;179;p15"/>
              <p:cNvSpPr/>
              <p:nvPr/>
            </p:nvSpPr>
            <p:spPr>
              <a:xfrm>
                <a:off x="936900" y="309000"/>
                <a:ext cx="7712400" cy="3666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8572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a:off x="8229896" y="282608"/>
                <a:ext cx="419400" cy="419400"/>
              </a:xfrm>
              <a:prstGeom prst="mathMultiply">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 name="Google Shape;181;p15"/>
              <p:cNvCxnSpPr/>
              <p:nvPr/>
            </p:nvCxnSpPr>
            <p:spPr>
              <a:xfrm>
                <a:off x="8233571" y="311283"/>
                <a:ext cx="0" cy="359700"/>
              </a:xfrm>
              <a:prstGeom prst="straightConnector1">
                <a:avLst/>
              </a:prstGeom>
              <a:noFill/>
              <a:ln cap="flat" cmpd="sng" w="9525">
                <a:solidFill>
                  <a:schemeClr val="dk1"/>
                </a:solidFill>
                <a:prstDash val="solid"/>
                <a:round/>
                <a:headEnd len="med" w="med" type="none"/>
                <a:tailEnd len="med" w="med" type="none"/>
              </a:ln>
            </p:spPr>
          </p:cxnSp>
        </p:grpSp>
        <p:sp>
          <p:nvSpPr>
            <p:cNvPr id="182" name="Google Shape;182;p15"/>
            <p:cNvSpPr/>
            <p:nvPr/>
          </p:nvSpPr>
          <p:spPr>
            <a:xfrm>
              <a:off x="715800" y="676650"/>
              <a:ext cx="7712400" cy="41301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8572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15"/>
          <p:cNvSpPr txBox="1"/>
          <p:nvPr>
            <p:ph type="title"/>
          </p:nvPr>
        </p:nvSpPr>
        <p:spPr>
          <a:xfrm>
            <a:off x="715800" y="676656"/>
            <a:ext cx="7712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84" name="Google Shape;184;p15"/>
          <p:cNvSpPr txBox="1"/>
          <p:nvPr>
            <p:ph idx="1" type="body"/>
          </p:nvPr>
        </p:nvSpPr>
        <p:spPr>
          <a:xfrm>
            <a:off x="871250" y="1568779"/>
            <a:ext cx="3546000" cy="2771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5" name="Google Shape;185;p15"/>
          <p:cNvSpPr txBox="1"/>
          <p:nvPr>
            <p:ph idx="2" type="body"/>
          </p:nvPr>
        </p:nvSpPr>
        <p:spPr>
          <a:xfrm>
            <a:off x="4726775" y="1568779"/>
            <a:ext cx="3546000" cy="2771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grpSp>
        <p:nvGrpSpPr>
          <p:cNvPr id="186" name="Google Shape;186;p15"/>
          <p:cNvGrpSpPr/>
          <p:nvPr/>
        </p:nvGrpSpPr>
        <p:grpSpPr>
          <a:xfrm>
            <a:off x="-43775" y="4341466"/>
            <a:ext cx="865483" cy="207000"/>
            <a:chOff x="426463" y="2694228"/>
            <a:chExt cx="865483" cy="207000"/>
          </a:xfrm>
        </p:grpSpPr>
        <p:cxnSp>
          <p:nvCxnSpPr>
            <p:cNvPr id="187" name="Google Shape;187;p15"/>
            <p:cNvCxnSpPr/>
            <p:nvPr/>
          </p:nvCxnSpPr>
          <p:spPr>
            <a:xfrm>
              <a:off x="426463" y="2797725"/>
              <a:ext cx="762300" cy="0"/>
            </a:xfrm>
            <a:prstGeom prst="straightConnector1">
              <a:avLst/>
            </a:prstGeom>
            <a:noFill/>
            <a:ln cap="flat" cmpd="sng" w="9525">
              <a:solidFill>
                <a:schemeClr val="dk1"/>
              </a:solidFill>
              <a:prstDash val="solid"/>
              <a:round/>
              <a:headEnd len="med" w="med" type="none"/>
              <a:tailEnd len="med" w="med" type="none"/>
            </a:ln>
          </p:spPr>
        </p:cxnSp>
        <p:sp>
          <p:nvSpPr>
            <p:cNvPr id="188" name="Google Shape;188;p15"/>
            <p:cNvSpPr/>
            <p:nvPr/>
          </p:nvSpPr>
          <p:spPr>
            <a:xfrm>
              <a:off x="1084946" y="2694228"/>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5"/>
          <p:cNvGrpSpPr/>
          <p:nvPr/>
        </p:nvGrpSpPr>
        <p:grpSpPr>
          <a:xfrm>
            <a:off x="8319463" y="903275"/>
            <a:ext cx="860275" cy="207000"/>
            <a:chOff x="7863600" y="1898700"/>
            <a:chExt cx="860275" cy="207000"/>
          </a:xfrm>
        </p:grpSpPr>
        <p:cxnSp>
          <p:nvCxnSpPr>
            <p:cNvPr id="190" name="Google Shape;190;p15"/>
            <p:cNvCxnSpPr/>
            <p:nvPr/>
          </p:nvCxnSpPr>
          <p:spPr>
            <a:xfrm>
              <a:off x="7966375" y="2002200"/>
              <a:ext cx="757500" cy="0"/>
            </a:xfrm>
            <a:prstGeom prst="straightConnector1">
              <a:avLst/>
            </a:prstGeom>
            <a:noFill/>
            <a:ln cap="flat" cmpd="sng" w="9525">
              <a:solidFill>
                <a:schemeClr val="dk1"/>
              </a:solidFill>
              <a:prstDash val="solid"/>
              <a:round/>
              <a:headEnd len="med" w="med" type="none"/>
              <a:tailEnd len="med" w="med" type="none"/>
            </a:ln>
          </p:spPr>
        </p:cxnSp>
        <p:sp>
          <p:nvSpPr>
            <p:cNvPr id="191" name="Google Shape;191;p15"/>
            <p:cNvSpPr/>
            <p:nvPr/>
          </p:nvSpPr>
          <p:spPr>
            <a:xfrm>
              <a:off x="7863600" y="1898700"/>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15"/>
          <p:cNvGrpSpPr/>
          <p:nvPr/>
        </p:nvGrpSpPr>
        <p:grpSpPr>
          <a:xfrm>
            <a:off x="-841831" y="-863659"/>
            <a:ext cx="1587329" cy="1587329"/>
            <a:chOff x="2183450" y="-408675"/>
            <a:chExt cx="1255500" cy="1255500"/>
          </a:xfrm>
        </p:grpSpPr>
        <p:sp>
          <p:nvSpPr>
            <p:cNvPr id="193" name="Google Shape;193;p15"/>
            <p:cNvSpPr/>
            <p:nvPr/>
          </p:nvSpPr>
          <p:spPr>
            <a:xfrm>
              <a:off x="2424200" y="-167925"/>
              <a:ext cx="774000" cy="774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2298500" y="-293625"/>
              <a:ext cx="1025400" cy="102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a:off x="2183450" y="-408675"/>
              <a:ext cx="1255500" cy="1255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2538500" y="-53625"/>
              <a:ext cx="545400" cy="54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2627900" y="35775"/>
              <a:ext cx="366600" cy="366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BLANK_7">
    <p:spTree>
      <p:nvGrpSpPr>
        <p:cNvPr id="198" name="Shape 198"/>
        <p:cNvGrpSpPr/>
        <p:nvPr/>
      </p:nvGrpSpPr>
      <p:grpSpPr>
        <a:xfrm>
          <a:off x="0" y="0"/>
          <a:ext cx="0" cy="0"/>
          <a:chOff x="0" y="0"/>
          <a:chExt cx="0" cy="0"/>
        </a:xfrm>
      </p:grpSpPr>
      <p:pic>
        <p:nvPicPr>
          <p:cNvPr id="199" name="Google Shape;199;p16"/>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200" name="Google Shape;200;p16"/>
          <p:cNvGrpSpPr/>
          <p:nvPr/>
        </p:nvGrpSpPr>
        <p:grpSpPr>
          <a:xfrm>
            <a:off x="715800" y="282608"/>
            <a:ext cx="7712400" cy="419400"/>
            <a:chOff x="936900" y="282608"/>
            <a:chExt cx="7712400" cy="419400"/>
          </a:xfrm>
        </p:grpSpPr>
        <p:sp>
          <p:nvSpPr>
            <p:cNvPr id="201" name="Google Shape;201;p16"/>
            <p:cNvSpPr/>
            <p:nvPr/>
          </p:nvSpPr>
          <p:spPr>
            <a:xfrm>
              <a:off x="936900" y="309000"/>
              <a:ext cx="7712400" cy="3666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666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6"/>
            <p:cNvSpPr/>
            <p:nvPr/>
          </p:nvSpPr>
          <p:spPr>
            <a:xfrm>
              <a:off x="8229896" y="282608"/>
              <a:ext cx="419400" cy="419400"/>
            </a:xfrm>
            <a:prstGeom prst="mathMultiply">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3" name="Google Shape;203;p16"/>
            <p:cNvCxnSpPr/>
            <p:nvPr/>
          </p:nvCxnSpPr>
          <p:spPr>
            <a:xfrm>
              <a:off x="8233571" y="311283"/>
              <a:ext cx="0" cy="359700"/>
            </a:xfrm>
            <a:prstGeom prst="straightConnector1">
              <a:avLst/>
            </a:prstGeom>
            <a:noFill/>
            <a:ln cap="flat" cmpd="sng" w="9525">
              <a:solidFill>
                <a:schemeClr val="dk1"/>
              </a:solidFill>
              <a:prstDash val="solid"/>
              <a:round/>
              <a:headEnd len="med" w="med" type="none"/>
              <a:tailEnd len="med" w="med" type="none"/>
            </a:ln>
          </p:spPr>
        </p:cxnSp>
      </p:grpSp>
      <p:sp>
        <p:nvSpPr>
          <p:cNvPr id="204" name="Google Shape;204;p16"/>
          <p:cNvSpPr txBox="1"/>
          <p:nvPr>
            <p:ph type="title"/>
          </p:nvPr>
        </p:nvSpPr>
        <p:spPr>
          <a:xfrm>
            <a:off x="715850" y="672125"/>
            <a:ext cx="7712400" cy="6693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66675">
              <a:schemeClr val="lt1"/>
            </a:outerShdw>
          </a:effectLst>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5" name="Google Shape;205;p16"/>
          <p:cNvSpPr txBox="1"/>
          <p:nvPr>
            <p:ph idx="1" type="subTitle"/>
          </p:nvPr>
        </p:nvSpPr>
        <p:spPr>
          <a:xfrm>
            <a:off x="1031075" y="3484650"/>
            <a:ext cx="2127300" cy="10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06" name="Google Shape;206;p16"/>
          <p:cNvSpPr txBox="1"/>
          <p:nvPr>
            <p:ph idx="2" type="subTitle"/>
          </p:nvPr>
        </p:nvSpPr>
        <p:spPr>
          <a:xfrm>
            <a:off x="1031075" y="3018275"/>
            <a:ext cx="2127300" cy="466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800"/>
              <a:buNone/>
              <a:defRPr b="1" sz="2000">
                <a:solidFill>
                  <a:schemeClr val="dk1"/>
                </a:solidFill>
                <a:latin typeface="Italiana"/>
                <a:ea typeface="Italiana"/>
                <a:cs typeface="Italiana"/>
                <a:sym typeface="Italiana"/>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207" name="Google Shape;207;p16"/>
          <p:cNvSpPr txBox="1"/>
          <p:nvPr>
            <p:ph idx="3" type="subTitle"/>
          </p:nvPr>
        </p:nvSpPr>
        <p:spPr>
          <a:xfrm>
            <a:off x="3508400" y="3484650"/>
            <a:ext cx="2127300" cy="10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08" name="Google Shape;208;p16"/>
          <p:cNvSpPr txBox="1"/>
          <p:nvPr>
            <p:ph idx="4" type="subTitle"/>
          </p:nvPr>
        </p:nvSpPr>
        <p:spPr>
          <a:xfrm>
            <a:off x="3508400" y="3018275"/>
            <a:ext cx="2127300" cy="466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800"/>
              <a:buNone/>
              <a:defRPr b="1" sz="2000">
                <a:solidFill>
                  <a:schemeClr val="dk1"/>
                </a:solidFill>
                <a:latin typeface="Italiana"/>
                <a:ea typeface="Italiana"/>
                <a:cs typeface="Italiana"/>
                <a:sym typeface="Italiana"/>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209" name="Google Shape;209;p16"/>
          <p:cNvSpPr txBox="1"/>
          <p:nvPr>
            <p:ph idx="5" type="subTitle"/>
          </p:nvPr>
        </p:nvSpPr>
        <p:spPr>
          <a:xfrm>
            <a:off x="5985725" y="3484650"/>
            <a:ext cx="2127300" cy="10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10" name="Google Shape;210;p16"/>
          <p:cNvSpPr txBox="1"/>
          <p:nvPr>
            <p:ph idx="6" type="subTitle"/>
          </p:nvPr>
        </p:nvSpPr>
        <p:spPr>
          <a:xfrm>
            <a:off x="5985725" y="3018275"/>
            <a:ext cx="2127300" cy="466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800"/>
              <a:buNone/>
              <a:defRPr b="1" sz="2000">
                <a:solidFill>
                  <a:schemeClr val="dk1"/>
                </a:solidFill>
                <a:latin typeface="Italiana"/>
                <a:ea typeface="Italiana"/>
                <a:cs typeface="Italiana"/>
                <a:sym typeface="Italiana"/>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grpSp>
        <p:nvGrpSpPr>
          <p:cNvPr id="211" name="Google Shape;211;p16"/>
          <p:cNvGrpSpPr/>
          <p:nvPr/>
        </p:nvGrpSpPr>
        <p:grpSpPr>
          <a:xfrm>
            <a:off x="-569942" y="4501956"/>
            <a:ext cx="1250980" cy="1250980"/>
            <a:chOff x="2183450" y="-408675"/>
            <a:chExt cx="1255500" cy="1255500"/>
          </a:xfrm>
        </p:grpSpPr>
        <p:sp>
          <p:nvSpPr>
            <p:cNvPr id="212" name="Google Shape;212;p16"/>
            <p:cNvSpPr/>
            <p:nvPr/>
          </p:nvSpPr>
          <p:spPr>
            <a:xfrm>
              <a:off x="2424200" y="-167925"/>
              <a:ext cx="774000" cy="774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6"/>
            <p:cNvSpPr/>
            <p:nvPr/>
          </p:nvSpPr>
          <p:spPr>
            <a:xfrm>
              <a:off x="2298500" y="-293625"/>
              <a:ext cx="1025400" cy="102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6"/>
            <p:cNvSpPr/>
            <p:nvPr/>
          </p:nvSpPr>
          <p:spPr>
            <a:xfrm>
              <a:off x="2183450" y="-408675"/>
              <a:ext cx="1255500" cy="1255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6"/>
            <p:cNvSpPr/>
            <p:nvPr/>
          </p:nvSpPr>
          <p:spPr>
            <a:xfrm>
              <a:off x="2538500" y="-53625"/>
              <a:ext cx="545400" cy="54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6"/>
            <p:cNvSpPr/>
            <p:nvPr/>
          </p:nvSpPr>
          <p:spPr>
            <a:xfrm>
              <a:off x="2627900" y="35775"/>
              <a:ext cx="366600" cy="366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 name="Google Shape;217;p16"/>
          <p:cNvSpPr/>
          <p:nvPr/>
        </p:nvSpPr>
        <p:spPr>
          <a:xfrm>
            <a:off x="8218500" y="4396800"/>
            <a:ext cx="419400" cy="4194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5">
    <p:spTree>
      <p:nvGrpSpPr>
        <p:cNvPr id="218" name="Shape 218"/>
        <p:cNvGrpSpPr/>
        <p:nvPr/>
      </p:nvGrpSpPr>
      <p:grpSpPr>
        <a:xfrm>
          <a:off x="0" y="0"/>
          <a:ext cx="0" cy="0"/>
          <a:chOff x="0" y="0"/>
          <a:chExt cx="0" cy="0"/>
        </a:xfrm>
      </p:grpSpPr>
      <p:pic>
        <p:nvPicPr>
          <p:cNvPr id="219" name="Google Shape;219;p17"/>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220" name="Google Shape;220;p17"/>
          <p:cNvGrpSpPr/>
          <p:nvPr/>
        </p:nvGrpSpPr>
        <p:grpSpPr>
          <a:xfrm>
            <a:off x="170562" y="3091275"/>
            <a:ext cx="1090500" cy="1197873"/>
            <a:chOff x="348600" y="500300"/>
            <a:chExt cx="1090500" cy="1197873"/>
          </a:xfrm>
        </p:grpSpPr>
        <p:sp>
          <p:nvSpPr>
            <p:cNvPr id="221" name="Google Shape;221;p17"/>
            <p:cNvSpPr/>
            <p:nvPr/>
          </p:nvSpPr>
          <p:spPr>
            <a:xfrm>
              <a:off x="348600" y="500300"/>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7"/>
            <p:cNvSpPr/>
            <p:nvPr/>
          </p:nvSpPr>
          <p:spPr>
            <a:xfrm>
              <a:off x="348600" y="665147"/>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7"/>
            <p:cNvSpPr/>
            <p:nvPr/>
          </p:nvSpPr>
          <p:spPr>
            <a:xfrm>
              <a:off x="348600" y="830091"/>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
            <p:cNvSpPr/>
            <p:nvPr/>
          </p:nvSpPr>
          <p:spPr>
            <a:xfrm>
              <a:off x="348600" y="995035"/>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a:off x="348600" y="1159882"/>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
            <p:cNvSpPr/>
            <p:nvPr/>
          </p:nvSpPr>
          <p:spPr>
            <a:xfrm>
              <a:off x="348600" y="1324924"/>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
            <p:cNvSpPr/>
            <p:nvPr/>
          </p:nvSpPr>
          <p:spPr>
            <a:xfrm>
              <a:off x="348600" y="1489673"/>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7"/>
          <p:cNvGrpSpPr/>
          <p:nvPr/>
        </p:nvGrpSpPr>
        <p:grpSpPr>
          <a:xfrm>
            <a:off x="715800" y="282608"/>
            <a:ext cx="7712400" cy="4524142"/>
            <a:chOff x="715800" y="282608"/>
            <a:chExt cx="7712400" cy="4524142"/>
          </a:xfrm>
        </p:grpSpPr>
        <p:grpSp>
          <p:nvGrpSpPr>
            <p:cNvPr id="229" name="Google Shape;229;p17"/>
            <p:cNvGrpSpPr/>
            <p:nvPr/>
          </p:nvGrpSpPr>
          <p:grpSpPr>
            <a:xfrm>
              <a:off x="715800" y="282608"/>
              <a:ext cx="7712400" cy="419400"/>
              <a:chOff x="936900" y="282608"/>
              <a:chExt cx="7712400" cy="419400"/>
            </a:xfrm>
          </p:grpSpPr>
          <p:sp>
            <p:nvSpPr>
              <p:cNvPr id="230" name="Google Shape;230;p17"/>
              <p:cNvSpPr/>
              <p:nvPr/>
            </p:nvSpPr>
            <p:spPr>
              <a:xfrm>
                <a:off x="936900" y="309000"/>
                <a:ext cx="7712400" cy="3666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8572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
              <p:cNvSpPr/>
              <p:nvPr/>
            </p:nvSpPr>
            <p:spPr>
              <a:xfrm>
                <a:off x="8229896" y="282608"/>
                <a:ext cx="419400" cy="419400"/>
              </a:xfrm>
              <a:prstGeom prst="mathMultiply">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2" name="Google Shape;232;p17"/>
              <p:cNvCxnSpPr/>
              <p:nvPr/>
            </p:nvCxnSpPr>
            <p:spPr>
              <a:xfrm>
                <a:off x="8233571" y="311283"/>
                <a:ext cx="0" cy="359700"/>
              </a:xfrm>
              <a:prstGeom prst="straightConnector1">
                <a:avLst/>
              </a:prstGeom>
              <a:noFill/>
              <a:ln cap="flat" cmpd="sng" w="9525">
                <a:solidFill>
                  <a:schemeClr val="dk1"/>
                </a:solidFill>
                <a:prstDash val="solid"/>
                <a:round/>
                <a:headEnd len="med" w="med" type="none"/>
                <a:tailEnd len="med" w="med" type="none"/>
              </a:ln>
            </p:spPr>
          </p:cxnSp>
        </p:grpSp>
        <p:sp>
          <p:nvSpPr>
            <p:cNvPr id="233" name="Google Shape;233;p17"/>
            <p:cNvSpPr/>
            <p:nvPr/>
          </p:nvSpPr>
          <p:spPr>
            <a:xfrm>
              <a:off x="715800" y="676650"/>
              <a:ext cx="7712400" cy="41301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8572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 name="Google Shape;234;p17"/>
          <p:cNvSpPr txBox="1"/>
          <p:nvPr>
            <p:ph type="title"/>
          </p:nvPr>
        </p:nvSpPr>
        <p:spPr>
          <a:xfrm>
            <a:off x="715850" y="672125"/>
            <a:ext cx="7712400" cy="669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35" name="Google Shape;235;p17"/>
          <p:cNvSpPr txBox="1"/>
          <p:nvPr>
            <p:ph idx="1" type="subTitle"/>
          </p:nvPr>
        </p:nvSpPr>
        <p:spPr>
          <a:xfrm>
            <a:off x="1074375" y="3614480"/>
            <a:ext cx="2193000" cy="56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36" name="Google Shape;236;p17"/>
          <p:cNvSpPr txBox="1"/>
          <p:nvPr>
            <p:ph idx="2" type="subTitle"/>
          </p:nvPr>
        </p:nvSpPr>
        <p:spPr>
          <a:xfrm>
            <a:off x="1074375" y="3224306"/>
            <a:ext cx="2193000" cy="466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800"/>
              <a:buNone/>
              <a:defRPr b="1" sz="2000">
                <a:solidFill>
                  <a:schemeClr val="dk1"/>
                </a:solidFill>
                <a:latin typeface="Italiana"/>
                <a:ea typeface="Italiana"/>
                <a:cs typeface="Italiana"/>
                <a:sym typeface="Italiana"/>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237" name="Google Shape;237;p17"/>
          <p:cNvSpPr txBox="1"/>
          <p:nvPr>
            <p:ph idx="3" type="subTitle"/>
          </p:nvPr>
        </p:nvSpPr>
        <p:spPr>
          <a:xfrm>
            <a:off x="3475500" y="3892465"/>
            <a:ext cx="2193000" cy="56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38" name="Google Shape;238;p17"/>
          <p:cNvSpPr txBox="1"/>
          <p:nvPr>
            <p:ph idx="4" type="subTitle"/>
          </p:nvPr>
        </p:nvSpPr>
        <p:spPr>
          <a:xfrm>
            <a:off x="3475513" y="3502290"/>
            <a:ext cx="2193000" cy="466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800"/>
              <a:buNone/>
              <a:defRPr b="1" sz="2000">
                <a:solidFill>
                  <a:schemeClr val="dk1"/>
                </a:solidFill>
                <a:latin typeface="Italiana"/>
                <a:ea typeface="Italiana"/>
                <a:cs typeface="Italiana"/>
                <a:sym typeface="Italiana"/>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239" name="Google Shape;239;p17"/>
          <p:cNvSpPr txBox="1"/>
          <p:nvPr>
            <p:ph idx="5" type="subTitle"/>
          </p:nvPr>
        </p:nvSpPr>
        <p:spPr>
          <a:xfrm>
            <a:off x="5876625" y="3614480"/>
            <a:ext cx="2193000" cy="56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40" name="Google Shape;240;p17"/>
          <p:cNvSpPr txBox="1"/>
          <p:nvPr>
            <p:ph idx="6" type="subTitle"/>
          </p:nvPr>
        </p:nvSpPr>
        <p:spPr>
          <a:xfrm>
            <a:off x="5876625" y="3224306"/>
            <a:ext cx="2193000" cy="466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800"/>
              <a:buNone/>
              <a:defRPr b="1" sz="2000">
                <a:solidFill>
                  <a:schemeClr val="dk1"/>
                </a:solidFill>
                <a:latin typeface="Italiana"/>
                <a:ea typeface="Italiana"/>
                <a:cs typeface="Italiana"/>
                <a:sym typeface="Italiana"/>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grpSp>
        <p:nvGrpSpPr>
          <p:cNvPr id="241" name="Google Shape;241;p17"/>
          <p:cNvGrpSpPr/>
          <p:nvPr/>
        </p:nvGrpSpPr>
        <p:grpSpPr>
          <a:xfrm>
            <a:off x="-43775" y="1665528"/>
            <a:ext cx="865483" cy="207000"/>
            <a:chOff x="426463" y="2694228"/>
            <a:chExt cx="865483" cy="207000"/>
          </a:xfrm>
        </p:grpSpPr>
        <p:cxnSp>
          <p:nvCxnSpPr>
            <p:cNvPr id="242" name="Google Shape;242;p17"/>
            <p:cNvCxnSpPr/>
            <p:nvPr/>
          </p:nvCxnSpPr>
          <p:spPr>
            <a:xfrm>
              <a:off x="426463" y="2797725"/>
              <a:ext cx="762300" cy="0"/>
            </a:xfrm>
            <a:prstGeom prst="straightConnector1">
              <a:avLst/>
            </a:prstGeom>
            <a:noFill/>
            <a:ln cap="flat" cmpd="sng" w="9525">
              <a:solidFill>
                <a:schemeClr val="dk1"/>
              </a:solidFill>
              <a:prstDash val="solid"/>
              <a:round/>
              <a:headEnd len="med" w="med" type="none"/>
              <a:tailEnd len="med" w="med" type="none"/>
            </a:ln>
          </p:spPr>
        </p:cxnSp>
        <p:sp>
          <p:nvSpPr>
            <p:cNvPr id="243" name="Google Shape;243;p17"/>
            <p:cNvSpPr/>
            <p:nvPr/>
          </p:nvSpPr>
          <p:spPr>
            <a:xfrm>
              <a:off x="1084946" y="2694228"/>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 name="Google Shape;244;p17"/>
          <p:cNvGrpSpPr/>
          <p:nvPr/>
        </p:nvGrpSpPr>
        <p:grpSpPr>
          <a:xfrm>
            <a:off x="6222971" y="-21263"/>
            <a:ext cx="207000" cy="429503"/>
            <a:chOff x="1746771" y="-26825"/>
            <a:chExt cx="207000" cy="429503"/>
          </a:xfrm>
        </p:grpSpPr>
        <p:cxnSp>
          <p:nvCxnSpPr>
            <p:cNvPr id="245" name="Google Shape;245;p17"/>
            <p:cNvCxnSpPr/>
            <p:nvPr/>
          </p:nvCxnSpPr>
          <p:spPr>
            <a:xfrm>
              <a:off x="1850275" y="-26825"/>
              <a:ext cx="0" cy="339600"/>
            </a:xfrm>
            <a:prstGeom prst="straightConnector1">
              <a:avLst/>
            </a:prstGeom>
            <a:noFill/>
            <a:ln cap="flat" cmpd="sng" w="9525">
              <a:solidFill>
                <a:schemeClr val="dk1"/>
              </a:solidFill>
              <a:prstDash val="solid"/>
              <a:round/>
              <a:headEnd len="med" w="med" type="none"/>
              <a:tailEnd len="med" w="med" type="none"/>
            </a:ln>
          </p:spPr>
        </p:cxnSp>
        <p:sp>
          <p:nvSpPr>
            <p:cNvPr id="246" name="Google Shape;246;p17"/>
            <p:cNvSpPr/>
            <p:nvPr/>
          </p:nvSpPr>
          <p:spPr>
            <a:xfrm>
              <a:off x="1746771" y="195678"/>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17"/>
          <p:cNvGrpSpPr/>
          <p:nvPr/>
        </p:nvGrpSpPr>
        <p:grpSpPr>
          <a:xfrm>
            <a:off x="8319463" y="3968800"/>
            <a:ext cx="860275" cy="207000"/>
            <a:chOff x="7863600" y="1898700"/>
            <a:chExt cx="860275" cy="207000"/>
          </a:xfrm>
        </p:grpSpPr>
        <p:cxnSp>
          <p:nvCxnSpPr>
            <p:cNvPr id="248" name="Google Shape;248;p17"/>
            <p:cNvCxnSpPr/>
            <p:nvPr/>
          </p:nvCxnSpPr>
          <p:spPr>
            <a:xfrm>
              <a:off x="7966375" y="2002200"/>
              <a:ext cx="757500" cy="0"/>
            </a:xfrm>
            <a:prstGeom prst="straightConnector1">
              <a:avLst/>
            </a:prstGeom>
            <a:noFill/>
            <a:ln cap="flat" cmpd="sng" w="9525">
              <a:solidFill>
                <a:schemeClr val="dk1"/>
              </a:solidFill>
              <a:prstDash val="solid"/>
              <a:round/>
              <a:headEnd len="med" w="med" type="none"/>
              <a:tailEnd len="med" w="med" type="none"/>
            </a:ln>
          </p:spPr>
        </p:cxnSp>
        <p:sp>
          <p:nvSpPr>
            <p:cNvPr id="249" name="Google Shape;249;p17"/>
            <p:cNvSpPr/>
            <p:nvPr/>
          </p:nvSpPr>
          <p:spPr>
            <a:xfrm>
              <a:off x="7863600" y="1898700"/>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6">
    <p:spTree>
      <p:nvGrpSpPr>
        <p:cNvPr id="250" name="Shape 250"/>
        <p:cNvGrpSpPr/>
        <p:nvPr/>
      </p:nvGrpSpPr>
      <p:grpSpPr>
        <a:xfrm>
          <a:off x="0" y="0"/>
          <a:ext cx="0" cy="0"/>
          <a:chOff x="0" y="0"/>
          <a:chExt cx="0" cy="0"/>
        </a:xfrm>
      </p:grpSpPr>
      <p:pic>
        <p:nvPicPr>
          <p:cNvPr id="251" name="Google Shape;251;p18"/>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252" name="Google Shape;252;p18"/>
          <p:cNvGrpSpPr/>
          <p:nvPr/>
        </p:nvGrpSpPr>
        <p:grpSpPr>
          <a:xfrm>
            <a:off x="715800" y="282608"/>
            <a:ext cx="7712400" cy="419400"/>
            <a:chOff x="936900" y="282608"/>
            <a:chExt cx="7712400" cy="419400"/>
          </a:xfrm>
        </p:grpSpPr>
        <p:sp>
          <p:nvSpPr>
            <p:cNvPr id="253" name="Google Shape;253;p18"/>
            <p:cNvSpPr/>
            <p:nvPr/>
          </p:nvSpPr>
          <p:spPr>
            <a:xfrm>
              <a:off x="936900" y="309000"/>
              <a:ext cx="7712400" cy="3666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666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8"/>
            <p:cNvSpPr/>
            <p:nvPr/>
          </p:nvSpPr>
          <p:spPr>
            <a:xfrm>
              <a:off x="8229896" y="282608"/>
              <a:ext cx="419400" cy="419400"/>
            </a:xfrm>
            <a:prstGeom prst="mathMultiply">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 name="Google Shape;255;p18"/>
            <p:cNvCxnSpPr/>
            <p:nvPr/>
          </p:nvCxnSpPr>
          <p:spPr>
            <a:xfrm>
              <a:off x="8233571" y="311283"/>
              <a:ext cx="0" cy="359700"/>
            </a:xfrm>
            <a:prstGeom prst="straightConnector1">
              <a:avLst/>
            </a:prstGeom>
            <a:noFill/>
            <a:ln cap="flat" cmpd="sng" w="9525">
              <a:solidFill>
                <a:schemeClr val="dk1"/>
              </a:solidFill>
              <a:prstDash val="solid"/>
              <a:round/>
              <a:headEnd len="med" w="med" type="none"/>
              <a:tailEnd len="med" w="med" type="none"/>
            </a:ln>
          </p:spPr>
        </p:cxnSp>
      </p:grpSp>
      <p:sp>
        <p:nvSpPr>
          <p:cNvPr id="256" name="Google Shape;256;p18"/>
          <p:cNvSpPr txBox="1"/>
          <p:nvPr>
            <p:ph type="title"/>
          </p:nvPr>
        </p:nvSpPr>
        <p:spPr>
          <a:xfrm>
            <a:off x="715850" y="672125"/>
            <a:ext cx="7712400" cy="6693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66675">
              <a:schemeClr val="lt1"/>
            </a:outerShdw>
          </a:effectLst>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57" name="Google Shape;257;p18"/>
          <p:cNvSpPr txBox="1"/>
          <p:nvPr>
            <p:ph idx="1" type="subTitle"/>
          </p:nvPr>
        </p:nvSpPr>
        <p:spPr>
          <a:xfrm>
            <a:off x="2180844" y="2169376"/>
            <a:ext cx="2228700" cy="72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58" name="Google Shape;258;p18"/>
          <p:cNvSpPr txBox="1"/>
          <p:nvPr>
            <p:ph idx="2" type="subTitle"/>
          </p:nvPr>
        </p:nvSpPr>
        <p:spPr>
          <a:xfrm>
            <a:off x="2180831" y="1702990"/>
            <a:ext cx="2228700" cy="466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800"/>
              <a:buNone/>
              <a:defRPr b="1" sz="2000">
                <a:solidFill>
                  <a:schemeClr val="dk1"/>
                </a:solidFill>
                <a:latin typeface="Italiana"/>
                <a:ea typeface="Italiana"/>
                <a:cs typeface="Italiana"/>
                <a:sym typeface="Italiana"/>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259" name="Google Shape;259;p18"/>
          <p:cNvSpPr txBox="1"/>
          <p:nvPr>
            <p:ph idx="3" type="subTitle"/>
          </p:nvPr>
        </p:nvSpPr>
        <p:spPr>
          <a:xfrm>
            <a:off x="4734469" y="2169376"/>
            <a:ext cx="2228700" cy="726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60" name="Google Shape;260;p18"/>
          <p:cNvSpPr txBox="1"/>
          <p:nvPr>
            <p:ph idx="4" type="subTitle"/>
          </p:nvPr>
        </p:nvSpPr>
        <p:spPr>
          <a:xfrm>
            <a:off x="4734456" y="1702990"/>
            <a:ext cx="2228700" cy="4665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1800"/>
              <a:buNone/>
              <a:defRPr b="1" sz="2000">
                <a:solidFill>
                  <a:schemeClr val="dk1"/>
                </a:solidFill>
                <a:latin typeface="Italiana"/>
                <a:ea typeface="Italiana"/>
                <a:cs typeface="Italiana"/>
                <a:sym typeface="Italiana"/>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261" name="Google Shape;261;p18"/>
          <p:cNvSpPr txBox="1"/>
          <p:nvPr>
            <p:ph idx="5" type="subTitle"/>
          </p:nvPr>
        </p:nvSpPr>
        <p:spPr>
          <a:xfrm>
            <a:off x="2180844" y="3659226"/>
            <a:ext cx="2228700" cy="72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62" name="Google Shape;262;p18"/>
          <p:cNvSpPr txBox="1"/>
          <p:nvPr>
            <p:ph idx="6" type="subTitle"/>
          </p:nvPr>
        </p:nvSpPr>
        <p:spPr>
          <a:xfrm>
            <a:off x="2180831" y="3192840"/>
            <a:ext cx="2228700" cy="466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1800"/>
              <a:buNone/>
              <a:defRPr b="1" sz="2000">
                <a:solidFill>
                  <a:schemeClr val="dk1"/>
                </a:solidFill>
                <a:latin typeface="Italiana"/>
                <a:ea typeface="Italiana"/>
                <a:cs typeface="Italiana"/>
                <a:sym typeface="Italiana"/>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263" name="Google Shape;263;p18"/>
          <p:cNvSpPr txBox="1"/>
          <p:nvPr>
            <p:ph idx="7" type="subTitle"/>
          </p:nvPr>
        </p:nvSpPr>
        <p:spPr>
          <a:xfrm>
            <a:off x="4734469" y="3659226"/>
            <a:ext cx="2228700" cy="726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64" name="Google Shape;264;p18"/>
          <p:cNvSpPr txBox="1"/>
          <p:nvPr>
            <p:ph idx="8" type="subTitle"/>
          </p:nvPr>
        </p:nvSpPr>
        <p:spPr>
          <a:xfrm>
            <a:off x="4734456" y="3192840"/>
            <a:ext cx="2228700" cy="4665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1800"/>
              <a:buNone/>
              <a:defRPr b="1" sz="2000">
                <a:solidFill>
                  <a:schemeClr val="dk1"/>
                </a:solidFill>
                <a:latin typeface="Italiana"/>
                <a:ea typeface="Italiana"/>
                <a:cs typeface="Italiana"/>
                <a:sym typeface="Italiana"/>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grpSp>
        <p:nvGrpSpPr>
          <p:cNvPr id="265" name="Google Shape;265;p18"/>
          <p:cNvGrpSpPr/>
          <p:nvPr/>
        </p:nvGrpSpPr>
        <p:grpSpPr>
          <a:xfrm>
            <a:off x="6394971" y="-21263"/>
            <a:ext cx="207000" cy="429503"/>
            <a:chOff x="1746771" y="-26825"/>
            <a:chExt cx="207000" cy="429503"/>
          </a:xfrm>
        </p:grpSpPr>
        <p:cxnSp>
          <p:nvCxnSpPr>
            <p:cNvPr id="266" name="Google Shape;266;p18"/>
            <p:cNvCxnSpPr/>
            <p:nvPr/>
          </p:nvCxnSpPr>
          <p:spPr>
            <a:xfrm>
              <a:off x="1850275" y="-26825"/>
              <a:ext cx="0" cy="339600"/>
            </a:xfrm>
            <a:prstGeom prst="straightConnector1">
              <a:avLst/>
            </a:prstGeom>
            <a:noFill/>
            <a:ln cap="flat" cmpd="sng" w="9525">
              <a:solidFill>
                <a:schemeClr val="dk1"/>
              </a:solidFill>
              <a:prstDash val="solid"/>
              <a:round/>
              <a:headEnd len="med" w="med" type="none"/>
              <a:tailEnd len="med" w="med" type="none"/>
            </a:ln>
          </p:spPr>
        </p:cxnSp>
        <p:sp>
          <p:nvSpPr>
            <p:cNvPr id="267" name="Google Shape;267;p18"/>
            <p:cNvSpPr/>
            <p:nvPr/>
          </p:nvSpPr>
          <p:spPr>
            <a:xfrm>
              <a:off x="1746771" y="195678"/>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18"/>
          <p:cNvSpPr/>
          <p:nvPr/>
        </p:nvSpPr>
        <p:spPr>
          <a:xfrm>
            <a:off x="506100" y="4396800"/>
            <a:ext cx="419400" cy="4194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a:off x="8218500" y="4396800"/>
            <a:ext cx="419400" cy="4194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18"/>
          <p:cNvGrpSpPr/>
          <p:nvPr/>
        </p:nvGrpSpPr>
        <p:grpSpPr>
          <a:xfrm>
            <a:off x="8561710" y="2169506"/>
            <a:ext cx="1250980" cy="1250980"/>
            <a:chOff x="2183450" y="-408675"/>
            <a:chExt cx="1255500" cy="1255500"/>
          </a:xfrm>
        </p:grpSpPr>
        <p:sp>
          <p:nvSpPr>
            <p:cNvPr id="271" name="Google Shape;271;p18"/>
            <p:cNvSpPr/>
            <p:nvPr/>
          </p:nvSpPr>
          <p:spPr>
            <a:xfrm>
              <a:off x="2424200" y="-167925"/>
              <a:ext cx="774000" cy="774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
            <p:cNvSpPr/>
            <p:nvPr/>
          </p:nvSpPr>
          <p:spPr>
            <a:xfrm>
              <a:off x="2298500" y="-293625"/>
              <a:ext cx="1025400" cy="102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p:nvPr/>
          </p:nvSpPr>
          <p:spPr>
            <a:xfrm>
              <a:off x="2183450" y="-408675"/>
              <a:ext cx="1255500" cy="1255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8"/>
            <p:cNvSpPr/>
            <p:nvPr/>
          </p:nvSpPr>
          <p:spPr>
            <a:xfrm>
              <a:off x="2538500" y="-53625"/>
              <a:ext cx="545400" cy="54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8"/>
            <p:cNvSpPr/>
            <p:nvPr/>
          </p:nvSpPr>
          <p:spPr>
            <a:xfrm>
              <a:off x="2627900" y="35775"/>
              <a:ext cx="366600" cy="366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5">
    <p:spTree>
      <p:nvGrpSpPr>
        <p:cNvPr id="276" name="Shape 276"/>
        <p:cNvGrpSpPr/>
        <p:nvPr/>
      </p:nvGrpSpPr>
      <p:grpSpPr>
        <a:xfrm>
          <a:off x="0" y="0"/>
          <a:ext cx="0" cy="0"/>
          <a:chOff x="0" y="0"/>
          <a:chExt cx="0" cy="0"/>
        </a:xfrm>
      </p:grpSpPr>
      <p:pic>
        <p:nvPicPr>
          <p:cNvPr id="277" name="Google Shape;277;p19"/>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278" name="Google Shape;278;p19"/>
          <p:cNvGrpSpPr/>
          <p:nvPr/>
        </p:nvGrpSpPr>
        <p:grpSpPr>
          <a:xfrm>
            <a:off x="715800" y="282608"/>
            <a:ext cx="7712400" cy="419400"/>
            <a:chOff x="936900" y="282608"/>
            <a:chExt cx="7712400" cy="419400"/>
          </a:xfrm>
        </p:grpSpPr>
        <p:sp>
          <p:nvSpPr>
            <p:cNvPr id="279" name="Google Shape;279;p19"/>
            <p:cNvSpPr/>
            <p:nvPr/>
          </p:nvSpPr>
          <p:spPr>
            <a:xfrm>
              <a:off x="936900" y="309000"/>
              <a:ext cx="7712400" cy="3666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666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8229896" y="282608"/>
              <a:ext cx="419400" cy="419400"/>
            </a:xfrm>
            <a:prstGeom prst="mathMultiply">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1" name="Google Shape;281;p19"/>
            <p:cNvCxnSpPr/>
            <p:nvPr/>
          </p:nvCxnSpPr>
          <p:spPr>
            <a:xfrm>
              <a:off x="8233571" y="311283"/>
              <a:ext cx="0" cy="359700"/>
            </a:xfrm>
            <a:prstGeom prst="straightConnector1">
              <a:avLst/>
            </a:prstGeom>
            <a:noFill/>
            <a:ln cap="flat" cmpd="sng" w="9525">
              <a:solidFill>
                <a:schemeClr val="dk1"/>
              </a:solidFill>
              <a:prstDash val="solid"/>
              <a:round/>
              <a:headEnd len="med" w="med" type="none"/>
              <a:tailEnd len="med" w="med" type="none"/>
            </a:ln>
          </p:spPr>
        </p:cxnSp>
      </p:grpSp>
      <p:sp>
        <p:nvSpPr>
          <p:cNvPr id="282" name="Google Shape;282;p19"/>
          <p:cNvSpPr txBox="1"/>
          <p:nvPr>
            <p:ph type="title"/>
          </p:nvPr>
        </p:nvSpPr>
        <p:spPr>
          <a:xfrm>
            <a:off x="715850" y="672125"/>
            <a:ext cx="7712400" cy="6693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66675">
              <a:schemeClr val="lt1"/>
            </a:outerShdw>
          </a:effectLst>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3" name="Google Shape;283;p19"/>
          <p:cNvSpPr txBox="1"/>
          <p:nvPr>
            <p:ph idx="1" type="subTitle"/>
          </p:nvPr>
        </p:nvSpPr>
        <p:spPr>
          <a:xfrm>
            <a:off x="980275" y="2447350"/>
            <a:ext cx="2228700" cy="51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84" name="Google Shape;284;p19"/>
          <p:cNvSpPr txBox="1"/>
          <p:nvPr>
            <p:ph idx="2" type="subTitle"/>
          </p:nvPr>
        </p:nvSpPr>
        <p:spPr>
          <a:xfrm>
            <a:off x="980275" y="2125575"/>
            <a:ext cx="2228700" cy="398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800"/>
              <a:buNone/>
              <a:defRPr b="1" sz="2000">
                <a:solidFill>
                  <a:schemeClr val="dk1"/>
                </a:solidFill>
                <a:latin typeface="Italiana"/>
                <a:ea typeface="Italiana"/>
                <a:cs typeface="Italiana"/>
                <a:sym typeface="Italiana"/>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285" name="Google Shape;285;p19"/>
          <p:cNvSpPr txBox="1"/>
          <p:nvPr>
            <p:ph idx="3" type="subTitle"/>
          </p:nvPr>
        </p:nvSpPr>
        <p:spPr>
          <a:xfrm>
            <a:off x="3457700" y="2447350"/>
            <a:ext cx="2228700" cy="51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86" name="Google Shape;286;p19"/>
          <p:cNvSpPr txBox="1"/>
          <p:nvPr>
            <p:ph idx="4" type="subTitle"/>
          </p:nvPr>
        </p:nvSpPr>
        <p:spPr>
          <a:xfrm>
            <a:off x="3457700" y="2125575"/>
            <a:ext cx="2228700" cy="398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800"/>
              <a:buNone/>
              <a:defRPr b="1" sz="2000">
                <a:solidFill>
                  <a:schemeClr val="dk1"/>
                </a:solidFill>
                <a:latin typeface="Italiana"/>
                <a:ea typeface="Italiana"/>
                <a:cs typeface="Italiana"/>
                <a:sym typeface="Italiana"/>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287" name="Google Shape;287;p19"/>
          <p:cNvSpPr txBox="1"/>
          <p:nvPr>
            <p:ph idx="5" type="subTitle"/>
          </p:nvPr>
        </p:nvSpPr>
        <p:spPr>
          <a:xfrm>
            <a:off x="5935125" y="2447350"/>
            <a:ext cx="2228700" cy="51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88" name="Google Shape;288;p19"/>
          <p:cNvSpPr txBox="1"/>
          <p:nvPr>
            <p:ph idx="6" type="subTitle"/>
          </p:nvPr>
        </p:nvSpPr>
        <p:spPr>
          <a:xfrm>
            <a:off x="5935125" y="2125575"/>
            <a:ext cx="2228700" cy="398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800"/>
              <a:buNone/>
              <a:defRPr b="1" sz="2000">
                <a:solidFill>
                  <a:schemeClr val="dk1"/>
                </a:solidFill>
                <a:latin typeface="Italiana"/>
                <a:ea typeface="Italiana"/>
                <a:cs typeface="Italiana"/>
                <a:sym typeface="Italiana"/>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289" name="Google Shape;289;p19"/>
          <p:cNvSpPr txBox="1"/>
          <p:nvPr>
            <p:ph idx="7" type="subTitle"/>
          </p:nvPr>
        </p:nvSpPr>
        <p:spPr>
          <a:xfrm>
            <a:off x="980275" y="4093855"/>
            <a:ext cx="2228700" cy="51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90" name="Google Shape;290;p19"/>
          <p:cNvSpPr txBox="1"/>
          <p:nvPr>
            <p:ph idx="8" type="subTitle"/>
          </p:nvPr>
        </p:nvSpPr>
        <p:spPr>
          <a:xfrm>
            <a:off x="980275" y="3772014"/>
            <a:ext cx="2228700" cy="398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800"/>
              <a:buNone/>
              <a:defRPr b="1" sz="2000">
                <a:solidFill>
                  <a:schemeClr val="dk1"/>
                </a:solidFill>
                <a:latin typeface="Italiana"/>
                <a:ea typeface="Italiana"/>
                <a:cs typeface="Italiana"/>
                <a:sym typeface="Italiana"/>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291" name="Google Shape;291;p19"/>
          <p:cNvSpPr txBox="1"/>
          <p:nvPr>
            <p:ph idx="9" type="subTitle"/>
          </p:nvPr>
        </p:nvSpPr>
        <p:spPr>
          <a:xfrm>
            <a:off x="3457700" y="4093855"/>
            <a:ext cx="2228700" cy="51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92" name="Google Shape;292;p19"/>
          <p:cNvSpPr txBox="1"/>
          <p:nvPr>
            <p:ph idx="13" type="subTitle"/>
          </p:nvPr>
        </p:nvSpPr>
        <p:spPr>
          <a:xfrm>
            <a:off x="3457700" y="3772014"/>
            <a:ext cx="2228700" cy="398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800"/>
              <a:buNone/>
              <a:defRPr b="1" sz="2000">
                <a:solidFill>
                  <a:schemeClr val="dk1"/>
                </a:solidFill>
                <a:latin typeface="Italiana"/>
                <a:ea typeface="Italiana"/>
                <a:cs typeface="Italiana"/>
                <a:sym typeface="Italiana"/>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293" name="Google Shape;293;p19"/>
          <p:cNvSpPr txBox="1"/>
          <p:nvPr>
            <p:ph idx="14" type="subTitle"/>
          </p:nvPr>
        </p:nvSpPr>
        <p:spPr>
          <a:xfrm>
            <a:off x="5935125" y="4093855"/>
            <a:ext cx="2228700" cy="51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294" name="Google Shape;294;p19"/>
          <p:cNvSpPr txBox="1"/>
          <p:nvPr>
            <p:ph idx="15" type="subTitle"/>
          </p:nvPr>
        </p:nvSpPr>
        <p:spPr>
          <a:xfrm>
            <a:off x="5935125" y="3772014"/>
            <a:ext cx="2228700" cy="398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800"/>
              <a:buNone/>
              <a:defRPr b="1" sz="2000">
                <a:solidFill>
                  <a:schemeClr val="dk1"/>
                </a:solidFill>
                <a:latin typeface="Italiana"/>
                <a:ea typeface="Italiana"/>
                <a:cs typeface="Italiana"/>
                <a:sym typeface="Italiana"/>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grpSp>
        <p:nvGrpSpPr>
          <p:cNvPr id="295" name="Google Shape;295;p19"/>
          <p:cNvGrpSpPr/>
          <p:nvPr/>
        </p:nvGrpSpPr>
        <p:grpSpPr>
          <a:xfrm flipH="1">
            <a:off x="7884458" y="4112614"/>
            <a:ext cx="1129388" cy="931626"/>
            <a:chOff x="279945" y="3510350"/>
            <a:chExt cx="1583106" cy="1305896"/>
          </a:xfrm>
        </p:grpSpPr>
        <p:sp>
          <p:nvSpPr>
            <p:cNvPr id="296" name="Google Shape;296;p19"/>
            <p:cNvSpPr/>
            <p:nvPr/>
          </p:nvSpPr>
          <p:spPr>
            <a:xfrm>
              <a:off x="279945" y="3510350"/>
              <a:ext cx="1152600" cy="1152600"/>
            </a:xfrm>
            <a:prstGeom prst="plaque">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9"/>
            <p:cNvSpPr/>
            <p:nvPr/>
          </p:nvSpPr>
          <p:spPr>
            <a:xfrm>
              <a:off x="1236651" y="4189846"/>
              <a:ext cx="626400" cy="626400"/>
            </a:xfrm>
            <a:prstGeom prst="plaque">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 name="Google Shape;298;p19"/>
          <p:cNvGrpSpPr/>
          <p:nvPr/>
        </p:nvGrpSpPr>
        <p:grpSpPr>
          <a:xfrm>
            <a:off x="1746771" y="-21263"/>
            <a:ext cx="207000" cy="429503"/>
            <a:chOff x="1746771" y="-26825"/>
            <a:chExt cx="207000" cy="429503"/>
          </a:xfrm>
        </p:grpSpPr>
        <p:cxnSp>
          <p:nvCxnSpPr>
            <p:cNvPr id="299" name="Google Shape;299;p19"/>
            <p:cNvCxnSpPr/>
            <p:nvPr/>
          </p:nvCxnSpPr>
          <p:spPr>
            <a:xfrm>
              <a:off x="1850275" y="-26825"/>
              <a:ext cx="0" cy="339600"/>
            </a:xfrm>
            <a:prstGeom prst="straightConnector1">
              <a:avLst/>
            </a:prstGeom>
            <a:noFill/>
            <a:ln cap="flat" cmpd="sng" w="9525">
              <a:solidFill>
                <a:schemeClr val="dk1"/>
              </a:solidFill>
              <a:prstDash val="solid"/>
              <a:round/>
              <a:headEnd len="med" w="med" type="none"/>
              <a:tailEnd len="med" w="med" type="none"/>
            </a:ln>
          </p:spPr>
        </p:cxnSp>
        <p:sp>
          <p:nvSpPr>
            <p:cNvPr id="300" name="Google Shape;300;p19"/>
            <p:cNvSpPr/>
            <p:nvPr/>
          </p:nvSpPr>
          <p:spPr>
            <a:xfrm>
              <a:off x="1746771" y="195678"/>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19"/>
          <p:cNvSpPr/>
          <p:nvPr/>
        </p:nvSpPr>
        <p:spPr>
          <a:xfrm>
            <a:off x="506100" y="4396800"/>
            <a:ext cx="419400" cy="4194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3">
    <p:spTree>
      <p:nvGrpSpPr>
        <p:cNvPr id="302" name="Shape 302"/>
        <p:cNvGrpSpPr/>
        <p:nvPr/>
      </p:nvGrpSpPr>
      <p:grpSpPr>
        <a:xfrm>
          <a:off x="0" y="0"/>
          <a:ext cx="0" cy="0"/>
          <a:chOff x="0" y="0"/>
          <a:chExt cx="0" cy="0"/>
        </a:xfrm>
      </p:grpSpPr>
      <p:pic>
        <p:nvPicPr>
          <p:cNvPr id="303" name="Google Shape;303;p20"/>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304" name="Google Shape;304;p20"/>
          <p:cNvGrpSpPr/>
          <p:nvPr/>
        </p:nvGrpSpPr>
        <p:grpSpPr>
          <a:xfrm>
            <a:off x="-807978" y="1037047"/>
            <a:ext cx="1587329" cy="1587329"/>
            <a:chOff x="2183450" y="-408675"/>
            <a:chExt cx="1255500" cy="1255500"/>
          </a:xfrm>
        </p:grpSpPr>
        <p:sp>
          <p:nvSpPr>
            <p:cNvPr id="305" name="Google Shape;305;p20"/>
            <p:cNvSpPr/>
            <p:nvPr/>
          </p:nvSpPr>
          <p:spPr>
            <a:xfrm>
              <a:off x="2424200" y="-167925"/>
              <a:ext cx="774000" cy="774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0"/>
            <p:cNvSpPr/>
            <p:nvPr/>
          </p:nvSpPr>
          <p:spPr>
            <a:xfrm>
              <a:off x="2298500" y="-293625"/>
              <a:ext cx="1025400" cy="102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0"/>
            <p:cNvSpPr/>
            <p:nvPr/>
          </p:nvSpPr>
          <p:spPr>
            <a:xfrm>
              <a:off x="2183450" y="-408675"/>
              <a:ext cx="1255500" cy="1255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0"/>
            <p:cNvSpPr/>
            <p:nvPr/>
          </p:nvSpPr>
          <p:spPr>
            <a:xfrm>
              <a:off x="2538500" y="-53625"/>
              <a:ext cx="545400" cy="54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0"/>
            <p:cNvSpPr/>
            <p:nvPr/>
          </p:nvSpPr>
          <p:spPr>
            <a:xfrm>
              <a:off x="2627900" y="35775"/>
              <a:ext cx="366600" cy="366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20"/>
          <p:cNvGrpSpPr/>
          <p:nvPr/>
        </p:nvGrpSpPr>
        <p:grpSpPr>
          <a:xfrm>
            <a:off x="715800" y="282608"/>
            <a:ext cx="7712400" cy="4524142"/>
            <a:chOff x="715800" y="282608"/>
            <a:chExt cx="7712400" cy="4524142"/>
          </a:xfrm>
        </p:grpSpPr>
        <p:grpSp>
          <p:nvGrpSpPr>
            <p:cNvPr id="311" name="Google Shape;311;p20"/>
            <p:cNvGrpSpPr/>
            <p:nvPr/>
          </p:nvGrpSpPr>
          <p:grpSpPr>
            <a:xfrm>
              <a:off x="715800" y="282608"/>
              <a:ext cx="7712400" cy="419400"/>
              <a:chOff x="936900" y="282608"/>
              <a:chExt cx="7712400" cy="419400"/>
            </a:xfrm>
          </p:grpSpPr>
          <p:sp>
            <p:nvSpPr>
              <p:cNvPr id="312" name="Google Shape;312;p20"/>
              <p:cNvSpPr/>
              <p:nvPr/>
            </p:nvSpPr>
            <p:spPr>
              <a:xfrm>
                <a:off x="936900" y="309000"/>
                <a:ext cx="7712400" cy="3666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8572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0"/>
              <p:cNvSpPr/>
              <p:nvPr/>
            </p:nvSpPr>
            <p:spPr>
              <a:xfrm>
                <a:off x="8229896" y="282608"/>
                <a:ext cx="419400" cy="419400"/>
              </a:xfrm>
              <a:prstGeom prst="mathMultiply">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4" name="Google Shape;314;p20"/>
              <p:cNvCxnSpPr/>
              <p:nvPr/>
            </p:nvCxnSpPr>
            <p:spPr>
              <a:xfrm>
                <a:off x="8233571" y="311283"/>
                <a:ext cx="0" cy="359700"/>
              </a:xfrm>
              <a:prstGeom prst="straightConnector1">
                <a:avLst/>
              </a:prstGeom>
              <a:noFill/>
              <a:ln cap="flat" cmpd="sng" w="9525">
                <a:solidFill>
                  <a:schemeClr val="dk1"/>
                </a:solidFill>
                <a:prstDash val="solid"/>
                <a:round/>
                <a:headEnd len="med" w="med" type="none"/>
                <a:tailEnd len="med" w="med" type="none"/>
              </a:ln>
            </p:spPr>
          </p:cxnSp>
        </p:grpSp>
        <p:sp>
          <p:nvSpPr>
            <p:cNvPr id="315" name="Google Shape;315;p20"/>
            <p:cNvSpPr/>
            <p:nvPr/>
          </p:nvSpPr>
          <p:spPr>
            <a:xfrm>
              <a:off x="715800" y="676650"/>
              <a:ext cx="7712400" cy="41301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8572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0"/>
          <p:cNvSpPr txBox="1"/>
          <p:nvPr>
            <p:ph type="title"/>
          </p:nvPr>
        </p:nvSpPr>
        <p:spPr>
          <a:xfrm>
            <a:off x="715850" y="672125"/>
            <a:ext cx="7712400" cy="669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17" name="Google Shape;317;p20"/>
          <p:cNvSpPr txBox="1"/>
          <p:nvPr>
            <p:ph idx="1" type="subTitle"/>
          </p:nvPr>
        </p:nvSpPr>
        <p:spPr>
          <a:xfrm>
            <a:off x="3470550" y="3649417"/>
            <a:ext cx="2202900" cy="798600"/>
          </a:xfrm>
          <a:prstGeom prst="rect">
            <a:avLst/>
          </a:prstGeom>
        </p:spPr>
        <p:txBody>
          <a:bodyPr anchorCtr="0" anchor="t" bIns="91425" lIns="0" spcFirstLastPara="1" rIns="0"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8" name="Google Shape;318;p20"/>
          <p:cNvSpPr txBox="1"/>
          <p:nvPr>
            <p:ph idx="2" type="subTitle"/>
          </p:nvPr>
        </p:nvSpPr>
        <p:spPr>
          <a:xfrm>
            <a:off x="3470550" y="1681969"/>
            <a:ext cx="2202900" cy="430200"/>
          </a:xfrm>
          <a:prstGeom prst="rect">
            <a:avLst/>
          </a:prstGeom>
        </p:spPr>
        <p:txBody>
          <a:bodyPr anchorCtr="0" anchor="b" bIns="91425" lIns="0" spcFirstLastPara="1" rIns="0" wrap="square" tIns="91425">
            <a:noAutofit/>
          </a:bodyPr>
          <a:lstStyle>
            <a:lvl1pPr lvl="0" rtl="0" algn="ctr">
              <a:lnSpc>
                <a:spcPct val="100000"/>
              </a:lnSpc>
              <a:spcBef>
                <a:spcPts val="0"/>
              </a:spcBef>
              <a:spcAft>
                <a:spcPts val="0"/>
              </a:spcAft>
              <a:buSzPts val="2000"/>
              <a:buNone/>
              <a:defRPr b="1" sz="2000">
                <a:latin typeface="Italiana"/>
                <a:ea typeface="Italiana"/>
                <a:cs typeface="Italiana"/>
                <a:sym typeface="Italiana"/>
              </a:defRPr>
            </a:lvl1pPr>
            <a:lvl2pPr lvl="1" rtl="0" algn="ctr">
              <a:lnSpc>
                <a:spcPct val="100000"/>
              </a:lnSpc>
              <a:spcBef>
                <a:spcPts val="0"/>
              </a:spcBef>
              <a:spcAft>
                <a:spcPts val="0"/>
              </a:spcAft>
              <a:buSzPts val="2000"/>
              <a:buNone/>
              <a:defRPr b="1" sz="2000"/>
            </a:lvl2pPr>
            <a:lvl3pPr lvl="2" rtl="0" algn="ctr">
              <a:lnSpc>
                <a:spcPct val="100000"/>
              </a:lnSpc>
              <a:spcBef>
                <a:spcPts val="0"/>
              </a:spcBef>
              <a:spcAft>
                <a:spcPts val="0"/>
              </a:spcAft>
              <a:buSzPts val="2000"/>
              <a:buNone/>
              <a:defRPr b="1" sz="2000"/>
            </a:lvl3pPr>
            <a:lvl4pPr lvl="3" rtl="0" algn="ctr">
              <a:lnSpc>
                <a:spcPct val="100000"/>
              </a:lnSpc>
              <a:spcBef>
                <a:spcPts val="0"/>
              </a:spcBef>
              <a:spcAft>
                <a:spcPts val="0"/>
              </a:spcAft>
              <a:buSzPts val="2000"/>
              <a:buNone/>
              <a:defRPr b="1" sz="2000"/>
            </a:lvl4pPr>
            <a:lvl5pPr lvl="4" rtl="0" algn="ctr">
              <a:lnSpc>
                <a:spcPct val="100000"/>
              </a:lnSpc>
              <a:spcBef>
                <a:spcPts val="0"/>
              </a:spcBef>
              <a:spcAft>
                <a:spcPts val="0"/>
              </a:spcAft>
              <a:buSzPts val="2000"/>
              <a:buNone/>
              <a:defRPr b="1" sz="2000"/>
            </a:lvl5pPr>
            <a:lvl6pPr lvl="5" rtl="0" algn="ctr">
              <a:lnSpc>
                <a:spcPct val="100000"/>
              </a:lnSpc>
              <a:spcBef>
                <a:spcPts val="0"/>
              </a:spcBef>
              <a:spcAft>
                <a:spcPts val="0"/>
              </a:spcAft>
              <a:buSzPts val="2000"/>
              <a:buNone/>
              <a:defRPr b="1" sz="2000"/>
            </a:lvl6pPr>
            <a:lvl7pPr lvl="6" rtl="0" algn="ctr">
              <a:lnSpc>
                <a:spcPct val="100000"/>
              </a:lnSpc>
              <a:spcBef>
                <a:spcPts val="0"/>
              </a:spcBef>
              <a:spcAft>
                <a:spcPts val="0"/>
              </a:spcAft>
              <a:buSzPts val="2000"/>
              <a:buNone/>
              <a:defRPr b="1" sz="2000"/>
            </a:lvl7pPr>
            <a:lvl8pPr lvl="7" rtl="0" algn="ctr">
              <a:lnSpc>
                <a:spcPct val="100000"/>
              </a:lnSpc>
              <a:spcBef>
                <a:spcPts val="0"/>
              </a:spcBef>
              <a:spcAft>
                <a:spcPts val="0"/>
              </a:spcAft>
              <a:buSzPts val="2000"/>
              <a:buNone/>
              <a:defRPr b="1" sz="2000"/>
            </a:lvl8pPr>
            <a:lvl9pPr lvl="8" rtl="0" algn="ctr">
              <a:lnSpc>
                <a:spcPct val="100000"/>
              </a:lnSpc>
              <a:spcBef>
                <a:spcPts val="0"/>
              </a:spcBef>
              <a:spcAft>
                <a:spcPts val="0"/>
              </a:spcAft>
              <a:buSzPts val="2000"/>
              <a:buNone/>
              <a:defRPr b="1" sz="2000"/>
            </a:lvl9pPr>
          </a:lstStyle>
          <a:p/>
        </p:txBody>
      </p:sp>
      <p:sp>
        <p:nvSpPr>
          <p:cNvPr id="319" name="Google Shape;319;p20"/>
          <p:cNvSpPr txBox="1"/>
          <p:nvPr>
            <p:ph idx="3" type="subTitle"/>
          </p:nvPr>
        </p:nvSpPr>
        <p:spPr>
          <a:xfrm>
            <a:off x="954912" y="3649267"/>
            <a:ext cx="2202900" cy="798600"/>
          </a:xfrm>
          <a:prstGeom prst="rect">
            <a:avLst/>
          </a:prstGeom>
        </p:spPr>
        <p:txBody>
          <a:bodyPr anchorCtr="0" anchor="t" bIns="91425" lIns="0" spcFirstLastPara="1" rIns="0"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320" name="Google Shape;320;p20"/>
          <p:cNvSpPr txBox="1"/>
          <p:nvPr>
            <p:ph idx="4" type="subTitle"/>
          </p:nvPr>
        </p:nvSpPr>
        <p:spPr>
          <a:xfrm>
            <a:off x="954912" y="1681969"/>
            <a:ext cx="2202900" cy="430200"/>
          </a:xfrm>
          <a:prstGeom prst="rect">
            <a:avLst/>
          </a:prstGeom>
        </p:spPr>
        <p:txBody>
          <a:bodyPr anchorCtr="0" anchor="b" bIns="91425" lIns="0" spcFirstLastPara="1" rIns="0" wrap="square" tIns="91425">
            <a:noAutofit/>
          </a:bodyPr>
          <a:lstStyle>
            <a:lvl1pPr lvl="0" rtl="0" algn="ctr">
              <a:lnSpc>
                <a:spcPct val="100000"/>
              </a:lnSpc>
              <a:spcBef>
                <a:spcPts val="0"/>
              </a:spcBef>
              <a:spcAft>
                <a:spcPts val="0"/>
              </a:spcAft>
              <a:buSzPts val="2000"/>
              <a:buNone/>
              <a:defRPr b="1" sz="2000">
                <a:latin typeface="Italiana"/>
                <a:ea typeface="Italiana"/>
                <a:cs typeface="Italiana"/>
                <a:sym typeface="Italiana"/>
              </a:defRPr>
            </a:lvl1pPr>
            <a:lvl2pPr lvl="1" rtl="0" algn="r">
              <a:lnSpc>
                <a:spcPct val="100000"/>
              </a:lnSpc>
              <a:spcBef>
                <a:spcPts val="0"/>
              </a:spcBef>
              <a:spcAft>
                <a:spcPts val="0"/>
              </a:spcAft>
              <a:buSzPts val="2000"/>
              <a:buNone/>
              <a:defRPr b="1" sz="2000"/>
            </a:lvl2pPr>
            <a:lvl3pPr lvl="2" rtl="0" algn="r">
              <a:lnSpc>
                <a:spcPct val="100000"/>
              </a:lnSpc>
              <a:spcBef>
                <a:spcPts val="0"/>
              </a:spcBef>
              <a:spcAft>
                <a:spcPts val="0"/>
              </a:spcAft>
              <a:buSzPts val="2000"/>
              <a:buNone/>
              <a:defRPr b="1" sz="2000"/>
            </a:lvl3pPr>
            <a:lvl4pPr lvl="3" rtl="0" algn="r">
              <a:lnSpc>
                <a:spcPct val="100000"/>
              </a:lnSpc>
              <a:spcBef>
                <a:spcPts val="0"/>
              </a:spcBef>
              <a:spcAft>
                <a:spcPts val="0"/>
              </a:spcAft>
              <a:buSzPts val="2000"/>
              <a:buNone/>
              <a:defRPr b="1" sz="2000"/>
            </a:lvl4pPr>
            <a:lvl5pPr lvl="4" rtl="0" algn="r">
              <a:lnSpc>
                <a:spcPct val="100000"/>
              </a:lnSpc>
              <a:spcBef>
                <a:spcPts val="0"/>
              </a:spcBef>
              <a:spcAft>
                <a:spcPts val="0"/>
              </a:spcAft>
              <a:buSzPts val="2000"/>
              <a:buNone/>
              <a:defRPr b="1" sz="2000"/>
            </a:lvl5pPr>
            <a:lvl6pPr lvl="5" rtl="0" algn="r">
              <a:lnSpc>
                <a:spcPct val="100000"/>
              </a:lnSpc>
              <a:spcBef>
                <a:spcPts val="0"/>
              </a:spcBef>
              <a:spcAft>
                <a:spcPts val="0"/>
              </a:spcAft>
              <a:buSzPts val="2000"/>
              <a:buNone/>
              <a:defRPr b="1" sz="2000"/>
            </a:lvl6pPr>
            <a:lvl7pPr lvl="6" rtl="0" algn="r">
              <a:lnSpc>
                <a:spcPct val="100000"/>
              </a:lnSpc>
              <a:spcBef>
                <a:spcPts val="0"/>
              </a:spcBef>
              <a:spcAft>
                <a:spcPts val="0"/>
              </a:spcAft>
              <a:buSzPts val="2000"/>
              <a:buNone/>
              <a:defRPr b="1" sz="2000"/>
            </a:lvl7pPr>
            <a:lvl8pPr lvl="7" rtl="0" algn="r">
              <a:lnSpc>
                <a:spcPct val="100000"/>
              </a:lnSpc>
              <a:spcBef>
                <a:spcPts val="0"/>
              </a:spcBef>
              <a:spcAft>
                <a:spcPts val="0"/>
              </a:spcAft>
              <a:buSzPts val="2000"/>
              <a:buNone/>
              <a:defRPr b="1" sz="2000"/>
            </a:lvl8pPr>
            <a:lvl9pPr lvl="8" rtl="0" algn="r">
              <a:lnSpc>
                <a:spcPct val="100000"/>
              </a:lnSpc>
              <a:spcBef>
                <a:spcPts val="0"/>
              </a:spcBef>
              <a:spcAft>
                <a:spcPts val="0"/>
              </a:spcAft>
              <a:buSzPts val="2000"/>
              <a:buNone/>
              <a:defRPr b="1" sz="2000"/>
            </a:lvl9pPr>
          </a:lstStyle>
          <a:p/>
        </p:txBody>
      </p:sp>
      <p:sp>
        <p:nvSpPr>
          <p:cNvPr id="321" name="Google Shape;321;p20"/>
          <p:cNvSpPr txBox="1"/>
          <p:nvPr>
            <p:ph idx="5" type="subTitle"/>
          </p:nvPr>
        </p:nvSpPr>
        <p:spPr>
          <a:xfrm>
            <a:off x="5986188" y="3649267"/>
            <a:ext cx="2202900" cy="798600"/>
          </a:xfrm>
          <a:prstGeom prst="rect">
            <a:avLst/>
          </a:prstGeom>
        </p:spPr>
        <p:txBody>
          <a:bodyPr anchorCtr="0" anchor="t" bIns="91425" lIns="0" spcFirstLastPara="1" rIns="0"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2" name="Google Shape;322;p20"/>
          <p:cNvSpPr txBox="1"/>
          <p:nvPr>
            <p:ph idx="6" type="subTitle"/>
          </p:nvPr>
        </p:nvSpPr>
        <p:spPr>
          <a:xfrm>
            <a:off x="5986188" y="1681969"/>
            <a:ext cx="2202900" cy="430200"/>
          </a:xfrm>
          <a:prstGeom prst="rect">
            <a:avLst/>
          </a:prstGeom>
        </p:spPr>
        <p:txBody>
          <a:bodyPr anchorCtr="0" anchor="b" bIns="91425" lIns="0" spcFirstLastPara="1" rIns="0" wrap="square" tIns="91425">
            <a:noAutofit/>
          </a:bodyPr>
          <a:lstStyle>
            <a:lvl1pPr lvl="0" rtl="0" algn="ctr">
              <a:lnSpc>
                <a:spcPct val="100000"/>
              </a:lnSpc>
              <a:spcBef>
                <a:spcPts val="0"/>
              </a:spcBef>
              <a:spcAft>
                <a:spcPts val="0"/>
              </a:spcAft>
              <a:buSzPts val="2000"/>
              <a:buNone/>
              <a:defRPr b="1" sz="2000">
                <a:latin typeface="Italiana"/>
                <a:ea typeface="Italiana"/>
                <a:cs typeface="Italiana"/>
                <a:sym typeface="Italiana"/>
              </a:defRPr>
            </a:lvl1pPr>
            <a:lvl2pPr lvl="1" rtl="0" algn="ctr">
              <a:lnSpc>
                <a:spcPct val="100000"/>
              </a:lnSpc>
              <a:spcBef>
                <a:spcPts val="0"/>
              </a:spcBef>
              <a:spcAft>
                <a:spcPts val="0"/>
              </a:spcAft>
              <a:buSzPts val="2000"/>
              <a:buNone/>
              <a:defRPr b="1" sz="2000"/>
            </a:lvl2pPr>
            <a:lvl3pPr lvl="2" rtl="0" algn="ctr">
              <a:lnSpc>
                <a:spcPct val="100000"/>
              </a:lnSpc>
              <a:spcBef>
                <a:spcPts val="0"/>
              </a:spcBef>
              <a:spcAft>
                <a:spcPts val="0"/>
              </a:spcAft>
              <a:buSzPts val="2000"/>
              <a:buNone/>
              <a:defRPr b="1" sz="2000"/>
            </a:lvl3pPr>
            <a:lvl4pPr lvl="3" rtl="0" algn="ctr">
              <a:lnSpc>
                <a:spcPct val="100000"/>
              </a:lnSpc>
              <a:spcBef>
                <a:spcPts val="0"/>
              </a:spcBef>
              <a:spcAft>
                <a:spcPts val="0"/>
              </a:spcAft>
              <a:buSzPts val="2000"/>
              <a:buNone/>
              <a:defRPr b="1" sz="2000"/>
            </a:lvl4pPr>
            <a:lvl5pPr lvl="4" rtl="0" algn="ctr">
              <a:lnSpc>
                <a:spcPct val="100000"/>
              </a:lnSpc>
              <a:spcBef>
                <a:spcPts val="0"/>
              </a:spcBef>
              <a:spcAft>
                <a:spcPts val="0"/>
              </a:spcAft>
              <a:buSzPts val="2000"/>
              <a:buNone/>
              <a:defRPr b="1" sz="2000"/>
            </a:lvl5pPr>
            <a:lvl6pPr lvl="5" rtl="0" algn="ctr">
              <a:lnSpc>
                <a:spcPct val="100000"/>
              </a:lnSpc>
              <a:spcBef>
                <a:spcPts val="0"/>
              </a:spcBef>
              <a:spcAft>
                <a:spcPts val="0"/>
              </a:spcAft>
              <a:buSzPts val="2000"/>
              <a:buNone/>
              <a:defRPr b="1" sz="2000"/>
            </a:lvl6pPr>
            <a:lvl7pPr lvl="6" rtl="0" algn="ctr">
              <a:lnSpc>
                <a:spcPct val="100000"/>
              </a:lnSpc>
              <a:spcBef>
                <a:spcPts val="0"/>
              </a:spcBef>
              <a:spcAft>
                <a:spcPts val="0"/>
              </a:spcAft>
              <a:buSzPts val="2000"/>
              <a:buNone/>
              <a:defRPr b="1" sz="2000"/>
            </a:lvl7pPr>
            <a:lvl8pPr lvl="7" rtl="0" algn="ctr">
              <a:lnSpc>
                <a:spcPct val="100000"/>
              </a:lnSpc>
              <a:spcBef>
                <a:spcPts val="0"/>
              </a:spcBef>
              <a:spcAft>
                <a:spcPts val="0"/>
              </a:spcAft>
              <a:buSzPts val="2000"/>
              <a:buNone/>
              <a:defRPr b="1" sz="2000"/>
            </a:lvl8pPr>
            <a:lvl9pPr lvl="8" rtl="0" algn="ctr">
              <a:lnSpc>
                <a:spcPct val="100000"/>
              </a:lnSpc>
              <a:spcBef>
                <a:spcPts val="0"/>
              </a:spcBef>
              <a:spcAft>
                <a:spcPts val="0"/>
              </a:spcAft>
              <a:buSzPts val="2000"/>
              <a:buNone/>
              <a:defRPr b="1" sz="2000"/>
            </a:lvl9pPr>
          </a:lstStyle>
          <a:p/>
        </p:txBody>
      </p:sp>
      <p:sp>
        <p:nvSpPr>
          <p:cNvPr id="323" name="Google Shape;323;p20"/>
          <p:cNvSpPr txBox="1"/>
          <p:nvPr>
            <p:ph hasCustomPrompt="1" idx="7" type="title"/>
          </p:nvPr>
        </p:nvSpPr>
        <p:spPr>
          <a:xfrm>
            <a:off x="4077150" y="2691425"/>
            <a:ext cx="989700" cy="430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000"/>
              <a:buNone/>
              <a:defRPr sz="35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324" name="Google Shape;324;p20"/>
          <p:cNvSpPr txBox="1"/>
          <p:nvPr>
            <p:ph hasCustomPrompt="1" idx="8" type="title"/>
          </p:nvPr>
        </p:nvSpPr>
        <p:spPr>
          <a:xfrm>
            <a:off x="6592788" y="2691475"/>
            <a:ext cx="989700" cy="430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000"/>
              <a:buNone/>
              <a:defRPr sz="35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325" name="Google Shape;325;p20"/>
          <p:cNvSpPr txBox="1"/>
          <p:nvPr>
            <p:ph hasCustomPrompt="1" idx="9" type="title"/>
          </p:nvPr>
        </p:nvSpPr>
        <p:spPr>
          <a:xfrm>
            <a:off x="1561512" y="2691475"/>
            <a:ext cx="989700" cy="430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000"/>
              <a:buNone/>
              <a:defRPr sz="35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grpSp>
        <p:nvGrpSpPr>
          <p:cNvPr id="326" name="Google Shape;326;p20"/>
          <p:cNvGrpSpPr/>
          <p:nvPr/>
        </p:nvGrpSpPr>
        <p:grpSpPr>
          <a:xfrm>
            <a:off x="-43775" y="4048053"/>
            <a:ext cx="865483" cy="207000"/>
            <a:chOff x="426463" y="2694228"/>
            <a:chExt cx="865483" cy="207000"/>
          </a:xfrm>
        </p:grpSpPr>
        <p:cxnSp>
          <p:nvCxnSpPr>
            <p:cNvPr id="327" name="Google Shape;327;p20"/>
            <p:cNvCxnSpPr/>
            <p:nvPr/>
          </p:nvCxnSpPr>
          <p:spPr>
            <a:xfrm>
              <a:off x="426463" y="2797725"/>
              <a:ext cx="762300" cy="0"/>
            </a:xfrm>
            <a:prstGeom prst="straightConnector1">
              <a:avLst/>
            </a:prstGeom>
            <a:noFill/>
            <a:ln cap="flat" cmpd="sng" w="9525">
              <a:solidFill>
                <a:schemeClr val="dk1"/>
              </a:solidFill>
              <a:prstDash val="solid"/>
              <a:round/>
              <a:headEnd len="med" w="med" type="none"/>
              <a:tailEnd len="med" w="med" type="none"/>
            </a:ln>
          </p:spPr>
        </p:cxnSp>
        <p:sp>
          <p:nvSpPr>
            <p:cNvPr id="328" name="Google Shape;328;p20"/>
            <p:cNvSpPr/>
            <p:nvPr/>
          </p:nvSpPr>
          <p:spPr>
            <a:xfrm>
              <a:off x="1084946" y="2694228"/>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20"/>
          <p:cNvGrpSpPr/>
          <p:nvPr/>
        </p:nvGrpSpPr>
        <p:grpSpPr>
          <a:xfrm>
            <a:off x="3790196" y="-21263"/>
            <a:ext cx="207000" cy="429503"/>
            <a:chOff x="1746771" y="-26825"/>
            <a:chExt cx="207000" cy="429503"/>
          </a:xfrm>
        </p:grpSpPr>
        <p:cxnSp>
          <p:nvCxnSpPr>
            <p:cNvPr id="330" name="Google Shape;330;p20"/>
            <p:cNvCxnSpPr/>
            <p:nvPr/>
          </p:nvCxnSpPr>
          <p:spPr>
            <a:xfrm>
              <a:off x="1850275" y="-26825"/>
              <a:ext cx="0" cy="339600"/>
            </a:xfrm>
            <a:prstGeom prst="straightConnector1">
              <a:avLst/>
            </a:prstGeom>
            <a:noFill/>
            <a:ln cap="flat" cmpd="sng" w="9525">
              <a:solidFill>
                <a:schemeClr val="dk1"/>
              </a:solidFill>
              <a:prstDash val="solid"/>
              <a:round/>
              <a:headEnd len="med" w="med" type="none"/>
              <a:tailEnd len="med" w="med" type="none"/>
            </a:ln>
          </p:spPr>
        </p:cxnSp>
        <p:sp>
          <p:nvSpPr>
            <p:cNvPr id="331" name="Google Shape;331;p20"/>
            <p:cNvSpPr/>
            <p:nvPr/>
          </p:nvSpPr>
          <p:spPr>
            <a:xfrm>
              <a:off x="1746771" y="195678"/>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20"/>
          <p:cNvGrpSpPr/>
          <p:nvPr/>
        </p:nvGrpSpPr>
        <p:grpSpPr>
          <a:xfrm>
            <a:off x="8319463" y="2869725"/>
            <a:ext cx="860275" cy="207000"/>
            <a:chOff x="7863600" y="1898700"/>
            <a:chExt cx="860275" cy="207000"/>
          </a:xfrm>
        </p:grpSpPr>
        <p:cxnSp>
          <p:nvCxnSpPr>
            <p:cNvPr id="333" name="Google Shape;333;p20"/>
            <p:cNvCxnSpPr/>
            <p:nvPr/>
          </p:nvCxnSpPr>
          <p:spPr>
            <a:xfrm>
              <a:off x="7966375" y="2002200"/>
              <a:ext cx="757500" cy="0"/>
            </a:xfrm>
            <a:prstGeom prst="straightConnector1">
              <a:avLst/>
            </a:prstGeom>
            <a:noFill/>
            <a:ln cap="flat" cmpd="sng" w="9525">
              <a:solidFill>
                <a:schemeClr val="dk1"/>
              </a:solidFill>
              <a:prstDash val="solid"/>
              <a:round/>
              <a:headEnd len="med" w="med" type="none"/>
              <a:tailEnd len="med" w="med" type="none"/>
            </a:ln>
          </p:spPr>
        </p:cxnSp>
        <p:sp>
          <p:nvSpPr>
            <p:cNvPr id="334" name="Google Shape;334;p20"/>
            <p:cNvSpPr/>
            <p:nvPr/>
          </p:nvSpPr>
          <p:spPr>
            <a:xfrm>
              <a:off x="7863600" y="1898700"/>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5" name="Google Shape;335;p20"/>
          <p:cNvCxnSpPr/>
          <p:nvPr/>
        </p:nvCxnSpPr>
        <p:spPr>
          <a:xfrm>
            <a:off x="5891300" y="4815925"/>
            <a:ext cx="0" cy="341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pic>
        <p:nvPicPr>
          <p:cNvPr id="22" name="Google Shape;22;p3"/>
          <p:cNvPicPr preferRelativeResize="0"/>
          <p:nvPr/>
        </p:nvPicPr>
        <p:blipFill>
          <a:blip r:embed="rId2">
            <a:alphaModFix/>
          </a:blip>
          <a:stretch>
            <a:fillRect/>
          </a:stretch>
        </p:blipFill>
        <p:spPr>
          <a:xfrm>
            <a:off x="0" y="0"/>
            <a:ext cx="9144000" cy="5143535"/>
          </a:xfrm>
          <a:prstGeom prst="rect">
            <a:avLst/>
          </a:prstGeom>
          <a:noFill/>
          <a:ln>
            <a:noFill/>
          </a:ln>
        </p:spPr>
      </p:pic>
      <p:sp>
        <p:nvSpPr>
          <p:cNvPr id="23" name="Google Shape;23;p3"/>
          <p:cNvSpPr txBox="1"/>
          <p:nvPr>
            <p:ph type="title"/>
          </p:nvPr>
        </p:nvSpPr>
        <p:spPr>
          <a:xfrm>
            <a:off x="2819858" y="2396561"/>
            <a:ext cx="5290200" cy="11166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4" name="Google Shape;24;p3"/>
          <p:cNvSpPr txBox="1"/>
          <p:nvPr>
            <p:ph hasCustomPrompt="1" idx="2" type="title"/>
          </p:nvPr>
        </p:nvSpPr>
        <p:spPr>
          <a:xfrm>
            <a:off x="4570358" y="1561911"/>
            <a:ext cx="1789200" cy="79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5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25" name="Google Shape;25;p3"/>
          <p:cNvSpPr txBox="1"/>
          <p:nvPr>
            <p:ph idx="1" type="subTitle"/>
          </p:nvPr>
        </p:nvSpPr>
        <p:spPr>
          <a:xfrm>
            <a:off x="2819858" y="3548915"/>
            <a:ext cx="5290200" cy="41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6" name="Google Shape;26;p3"/>
          <p:cNvSpPr/>
          <p:nvPr/>
        </p:nvSpPr>
        <p:spPr>
          <a:xfrm>
            <a:off x="8232500" y="327300"/>
            <a:ext cx="419400" cy="4194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506100" y="4396800"/>
            <a:ext cx="419400" cy="4194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 name="Google Shape;28;p3"/>
          <p:cNvGrpSpPr/>
          <p:nvPr/>
        </p:nvGrpSpPr>
        <p:grpSpPr>
          <a:xfrm>
            <a:off x="7942850" y="4189796"/>
            <a:ext cx="998701" cy="857377"/>
            <a:chOff x="7942850" y="4189796"/>
            <a:chExt cx="998701" cy="857377"/>
          </a:xfrm>
        </p:grpSpPr>
        <p:sp>
          <p:nvSpPr>
            <p:cNvPr id="29" name="Google Shape;29;p3"/>
            <p:cNvSpPr/>
            <p:nvPr/>
          </p:nvSpPr>
          <p:spPr>
            <a:xfrm>
              <a:off x="8315151" y="4189796"/>
              <a:ext cx="626400" cy="626400"/>
            </a:xfrm>
            <a:prstGeom prst="plaque">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7942850" y="4674874"/>
              <a:ext cx="372300" cy="372300"/>
            </a:xfrm>
            <a:prstGeom prst="plaque">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10">
    <p:spTree>
      <p:nvGrpSpPr>
        <p:cNvPr id="336" name="Shape 336"/>
        <p:cNvGrpSpPr/>
        <p:nvPr/>
      </p:nvGrpSpPr>
      <p:grpSpPr>
        <a:xfrm>
          <a:off x="0" y="0"/>
          <a:ext cx="0" cy="0"/>
          <a:chOff x="0" y="0"/>
          <a:chExt cx="0" cy="0"/>
        </a:xfrm>
      </p:grpSpPr>
      <p:pic>
        <p:nvPicPr>
          <p:cNvPr id="337" name="Google Shape;337;p21"/>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338" name="Google Shape;338;p21"/>
          <p:cNvGrpSpPr/>
          <p:nvPr/>
        </p:nvGrpSpPr>
        <p:grpSpPr>
          <a:xfrm>
            <a:off x="715800" y="282608"/>
            <a:ext cx="7712400" cy="419400"/>
            <a:chOff x="936900" y="282608"/>
            <a:chExt cx="7712400" cy="419400"/>
          </a:xfrm>
        </p:grpSpPr>
        <p:sp>
          <p:nvSpPr>
            <p:cNvPr id="339" name="Google Shape;339;p21"/>
            <p:cNvSpPr/>
            <p:nvPr/>
          </p:nvSpPr>
          <p:spPr>
            <a:xfrm>
              <a:off x="936900" y="309000"/>
              <a:ext cx="7712400" cy="3666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666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1"/>
            <p:cNvSpPr/>
            <p:nvPr/>
          </p:nvSpPr>
          <p:spPr>
            <a:xfrm>
              <a:off x="8229896" y="282608"/>
              <a:ext cx="419400" cy="419400"/>
            </a:xfrm>
            <a:prstGeom prst="mathMultiply">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1" name="Google Shape;341;p21"/>
            <p:cNvCxnSpPr/>
            <p:nvPr/>
          </p:nvCxnSpPr>
          <p:spPr>
            <a:xfrm>
              <a:off x="8233571" y="311283"/>
              <a:ext cx="0" cy="359700"/>
            </a:xfrm>
            <a:prstGeom prst="straightConnector1">
              <a:avLst/>
            </a:prstGeom>
            <a:noFill/>
            <a:ln cap="flat" cmpd="sng" w="9525">
              <a:solidFill>
                <a:schemeClr val="dk1"/>
              </a:solidFill>
              <a:prstDash val="solid"/>
              <a:round/>
              <a:headEnd len="med" w="med" type="none"/>
              <a:tailEnd len="med" w="med" type="none"/>
            </a:ln>
          </p:spPr>
        </p:cxnSp>
      </p:grpSp>
      <p:sp>
        <p:nvSpPr>
          <p:cNvPr id="342" name="Google Shape;342;p21"/>
          <p:cNvSpPr txBox="1"/>
          <p:nvPr>
            <p:ph type="title"/>
          </p:nvPr>
        </p:nvSpPr>
        <p:spPr>
          <a:xfrm>
            <a:off x="715850" y="672125"/>
            <a:ext cx="7712400" cy="6693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66675">
              <a:schemeClr val="lt1"/>
            </a:outerShdw>
          </a:effectLst>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43" name="Google Shape;343;p21"/>
          <p:cNvSpPr txBox="1"/>
          <p:nvPr>
            <p:ph idx="1" type="subTitle"/>
          </p:nvPr>
        </p:nvSpPr>
        <p:spPr>
          <a:xfrm>
            <a:off x="715850" y="3194649"/>
            <a:ext cx="3333300" cy="12882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85725">
              <a:srgbClr val="F7E9DF"/>
            </a:outerShdw>
          </a:effectLst>
        </p:spPr>
        <p:txBody>
          <a:bodyPr anchorCtr="0" anchor="b" bIns="91425" lIns="91425" spcFirstLastPara="1" rIns="91425" wrap="square" tIns="91425">
            <a:noAutofit/>
          </a:bodyPr>
          <a:lstStyle>
            <a:lvl1pPr lvl="0" rtl="0">
              <a:spcBef>
                <a:spcPts val="0"/>
              </a:spcBef>
              <a:spcAft>
                <a:spcPts val="0"/>
              </a:spcAft>
              <a:buClr>
                <a:schemeClr val="dk1"/>
              </a:buClr>
              <a:buSzPts val="1400"/>
              <a:buNone/>
              <a:defRPr sz="1400">
                <a:solidFill>
                  <a:srgbClr val="634C4B"/>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344" name="Google Shape;344;p21"/>
          <p:cNvSpPr/>
          <p:nvPr>
            <p:ph idx="2" type="pic"/>
          </p:nvPr>
        </p:nvSpPr>
        <p:spPr>
          <a:xfrm>
            <a:off x="4775900" y="1619348"/>
            <a:ext cx="3440700" cy="2863500"/>
          </a:xfrm>
          <a:prstGeom prst="rect">
            <a:avLst/>
          </a:prstGeom>
          <a:noFill/>
          <a:ln cap="flat" cmpd="sng" w="9525">
            <a:solidFill>
              <a:schemeClr val="dk1"/>
            </a:solidFill>
            <a:prstDash val="solid"/>
            <a:round/>
            <a:headEnd len="sm" w="sm" type="none"/>
            <a:tailEnd len="sm" w="sm" type="none"/>
          </a:ln>
          <a:effectLst>
            <a:outerShdw rotWithShape="0" algn="bl" dir="2820000" dist="76200">
              <a:schemeClr val="lt1"/>
            </a:outerShdw>
          </a:effectLst>
        </p:spPr>
      </p:sp>
      <p:grpSp>
        <p:nvGrpSpPr>
          <p:cNvPr id="345" name="Google Shape;345;p21"/>
          <p:cNvGrpSpPr/>
          <p:nvPr/>
        </p:nvGrpSpPr>
        <p:grpSpPr>
          <a:xfrm>
            <a:off x="-43775" y="446078"/>
            <a:ext cx="865483" cy="207000"/>
            <a:chOff x="426463" y="2694228"/>
            <a:chExt cx="865483" cy="207000"/>
          </a:xfrm>
        </p:grpSpPr>
        <p:cxnSp>
          <p:nvCxnSpPr>
            <p:cNvPr id="346" name="Google Shape;346;p21"/>
            <p:cNvCxnSpPr/>
            <p:nvPr/>
          </p:nvCxnSpPr>
          <p:spPr>
            <a:xfrm>
              <a:off x="426463" y="2797725"/>
              <a:ext cx="762300" cy="0"/>
            </a:xfrm>
            <a:prstGeom prst="straightConnector1">
              <a:avLst/>
            </a:prstGeom>
            <a:noFill/>
            <a:ln cap="flat" cmpd="sng" w="9525">
              <a:solidFill>
                <a:schemeClr val="dk1"/>
              </a:solidFill>
              <a:prstDash val="solid"/>
              <a:round/>
              <a:headEnd len="med" w="med" type="none"/>
              <a:tailEnd len="med" w="med" type="none"/>
            </a:ln>
          </p:spPr>
        </p:cxnSp>
        <p:sp>
          <p:nvSpPr>
            <p:cNvPr id="347" name="Google Shape;347;p21"/>
            <p:cNvSpPr/>
            <p:nvPr/>
          </p:nvSpPr>
          <p:spPr>
            <a:xfrm>
              <a:off x="1084946" y="2694228"/>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21"/>
          <p:cNvGrpSpPr/>
          <p:nvPr/>
        </p:nvGrpSpPr>
        <p:grpSpPr>
          <a:xfrm>
            <a:off x="-805181" y="1527864"/>
            <a:ext cx="1587329" cy="1587329"/>
            <a:chOff x="2183450" y="-408675"/>
            <a:chExt cx="1255500" cy="1255500"/>
          </a:xfrm>
        </p:grpSpPr>
        <p:sp>
          <p:nvSpPr>
            <p:cNvPr id="349" name="Google Shape;349;p21"/>
            <p:cNvSpPr/>
            <p:nvPr/>
          </p:nvSpPr>
          <p:spPr>
            <a:xfrm>
              <a:off x="2424200" y="-167925"/>
              <a:ext cx="774000" cy="774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1"/>
            <p:cNvSpPr/>
            <p:nvPr/>
          </p:nvSpPr>
          <p:spPr>
            <a:xfrm>
              <a:off x="2298500" y="-293625"/>
              <a:ext cx="1025400" cy="102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
            <p:cNvSpPr/>
            <p:nvPr/>
          </p:nvSpPr>
          <p:spPr>
            <a:xfrm>
              <a:off x="2183450" y="-408675"/>
              <a:ext cx="1255500" cy="1255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
            <p:cNvSpPr/>
            <p:nvPr/>
          </p:nvSpPr>
          <p:spPr>
            <a:xfrm>
              <a:off x="2538500" y="-53625"/>
              <a:ext cx="545400" cy="54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
            <p:cNvSpPr/>
            <p:nvPr/>
          </p:nvSpPr>
          <p:spPr>
            <a:xfrm>
              <a:off x="2627900" y="35775"/>
              <a:ext cx="366600" cy="366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1"/>
          <p:cNvSpPr/>
          <p:nvPr/>
        </p:nvSpPr>
        <p:spPr>
          <a:xfrm>
            <a:off x="8218500" y="4396800"/>
            <a:ext cx="419400" cy="4194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9">
    <p:spTree>
      <p:nvGrpSpPr>
        <p:cNvPr id="355" name="Shape 355"/>
        <p:cNvGrpSpPr/>
        <p:nvPr/>
      </p:nvGrpSpPr>
      <p:grpSpPr>
        <a:xfrm>
          <a:off x="0" y="0"/>
          <a:ext cx="0" cy="0"/>
          <a:chOff x="0" y="0"/>
          <a:chExt cx="0" cy="0"/>
        </a:xfrm>
      </p:grpSpPr>
      <p:pic>
        <p:nvPicPr>
          <p:cNvPr id="356" name="Google Shape;356;p22"/>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357" name="Google Shape;357;p22"/>
          <p:cNvGrpSpPr/>
          <p:nvPr/>
        </p:nvGrpSpPr>
        <p:grpSpPr>
          <a:xfrm>
            <a:off x="170562" y="772000"/>
            <a:ext cx="1090500" cy="1197873"/>
            <a:chOff x="348600" y="500300"/>
            <a:chExt cx="1090500" cy="1197873"/>
          </a:xfrm>
        </p:grpSpPr>
        <p:sp>
          <p:nvSpPr>
            <p:cNvPr id="358" name="Google Shape;358;p22"/>
            <p:cNvSpPr/>
            <p:nvPr/>
          </p:nvSpPr>
          <p:spPr>
            <a:xfrm>
              <a:off x="348600" y="500300"/>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2"/>
            <p:cNvSpPr/>
            <p:nvPr/>
          </p:nvSpPr>
          <p:spPr>
            <a:xfrm>
              <a:off x="348600" y="665147"/>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2"/>
            <p:cNvSpPr/>
            <p:nvPr/>
          </p:nvSpPr>
          <p:spPr>
            <a:xfrm>
              <a:off x="348600" y="830091"/>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2"/>
            <p:cNvSpPr/>
            <p:nvPr/>
          </p:nvSpPr>
          <p:spPr>
            <a:xfrm>
              <a:off x="348600" y="995035"/>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2"/>
            <p:cNvSpPr/>
            <p:nvPr/>
          </p:nvSpPr>
          <p:spPr>
            <a:xfrm>
              <a:off x="348600" y="1159882"/>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2"/>
            <p:cNvSpPr/>
            <p:nvPr/>
          </p:nvSpPr>
          <p:spPr>
            <a:xfrm>
              <a:off x="348600" y="1324924"/>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2"/>
            <p:cNvSpPr/>
            <p:nvPr/>
          </p:nvSpPr>
          <p:spPr>
            <a:xfrm>
              <a:off x="348600" y="1489673"/>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22"/>
          <p:cNvGrpSpPr/>
          <p:nvPr/>
        </p:nvGrpSpPr>
        <p:grpSpPr>
          <a:xfrm>
            <a:off x="715800" y="282608"/>
            <a:ext cx="7712400" cy="4524142"/>
            <a:chOff x="715800" y="282608"/>
            <a:chExt cx="7712400" cy="4524142"/>
          </a:xfrm>
        </p:grpSpPr>
        <p:grpSp>
          <p:nvGrpSpPr>
            <p:cNvPr id="366" name="Google Shape;366;p22"/>
            <p:cNvGrpSpPr/>
            <p:nvPr/>
          </p:nvGrpSpPr>
          <p:grpSpPr>
            <a:xfrm>
              <a:off x="715800" y="282608"/>
              <a:ext cx="7712400" cy="419400"/>
              <a:chOff x="936900" y="282608"/>
              <a:chExt cx="7712400" cy="419400"/>
            </a:xfrm>
          </p:grpSpPr>
          <p:sp>
            <p:nvSpPr>
              <p:cNvPr id="367" name="Google Shape;367;p22"/>
              <p:cNvSpPr/>
              <p:nvPr/>
            </p:nvSpPr>
            <p:spPr>
              <a:xfrm>
                <a:off x="936900" y="309000"/>
                <a:ext cx="7712400" cy="3666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8572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2"/>
              <p:cNvSpPr/>
              <p:nvPr/>
            </p:nvSpPr>
            <p:spPr>
              <a:xfrm>
                <a:off x="8229896" y="282608"/>
                <a:ext cx="419400" cy="419400"/>
              </a:xfrm>
              <a:prstGeom prst="mathMultiply">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9" name="Google Shape;369;p22"/>
              <p:cNvCxnSpPr/>
              <p:nvPr/>
            </p:nvCxnSpPr>
            <p:spPr>
              <a:xfrm>
                <a:off x="8233571" y="311283"/>
                <a:ext cx="0" cy="359700"/>
              </a:xfrm>
              <a:prstGeom prst="straightConnector1">
                <a:avLst/>
              </a:prstGeom>
              <a:noFill/>
              <a:ln cap="flat" cmpd="sng" w="9525">
                <a:solidFill>
                  <a:schemeClr val="dk1"/>
                </a:solidFill>
                <a:prstDash val="solid"/>
                <a:round/>
                <a:headEnd len="med" w="med" type="none"/>
                <a:tailEnd len="med" w="med" type="none"/>
              </a:ln>
            </p:spPr>
          </p:cxnSp>
        </p:grpSp>
        <p:sp>
          <p:nvSpPr>
            <p:cNvPr id="370" name="Google Shape;370;p22"/>
            <p:cNvSpPr/>
            <p:nvPr/>
          </p:nvSpPr>
          <p:spPr>
            <a:xfrm>
              <a:off x="715800" y="676650"/>
              <a:ext cx="7712400" cy="41301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8572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22"/>
          <p:cNvSpPr txBox="1"/>
          <p:nvPr>
            <p:ph type="title"/>
          </p:nvPr>
        </p:nvSpPr>
        <p:spPr>
          <a:xfrm>
            <a:off x="978380" y="1233600"/>
            <a:ext cx="3369000" cy="15828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72" name="Google Shape;372;p22"/>
          <p:cNvSpPr txBox="1"/>
          <p:nvPr>
            <p:ph idx="1" type="subTitle"/>
          </p:nvPr>
        </p:nvSpPr>
        <p:spPr>
          <a:xfrm>
            <a:off x="978380" y="2892600"/>
            <a:ext cx="3369000" cy="101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373" name="Google Shape;373;p22"/>
          <p:cNvSpPr/>
          <p:nvPr>
            <p:ph idx="2" type="pic"/>
          </p:nvPr>
        </p:nvSpPr>
        <p:spPr>
          <a:xfrm>
            <a:off x="4876720" y="1005900"/>
            <a:ext cx="3288900" cy="3131700"/>
          </a:xfrm>
          <a:prstGeom prst="rect">
            <a:avLst/>
          </a:prstGeom>
          <a:noFill/>
          <a:ln cap="flat" cmpd="sng" w="9525">
            <a:solidFill>
              <a:schemeClr val="dk1"/>
            </a:solidFill>
            <a:prstDash val="solid"/>
            <a:round/>
            <a:headEnd len="sm" w="sm" type="none"/>
            <a:tailEnd len="sm" w="sm" type="none"/>
          </a:ln>
          <a:effectLst>
            <a:outerShdw rotWithShape="0" algn="bl" dir="2760000" dist="76200">
              <a:schemeClr val="lt1"/>
            </a:outerShdw>
          </a:effectLst>
        </p:spPr>
      </p:sp>
      <p:grpSp>
        <p:nvGrpSpPr>
          <p:cNvPr id="374" name="Google Shape;374;p22"/>
          <p:cNvGrpSpPr/>
          <p:nvPr/>
        </p:nvGrpSpPr>
        <p:grpSpPr>
          <a:xfrm>
            <a:off x="-43775" y="4509946"/>
            <a:ext cx="865483" cy="207000"/>
            <a:chOff x="426463" y="2694228"/>
            <a:chExt cx="865483" cy="207000"/>
          </a:xfrm>
        </p:grpSpPr>
        <p:cxnSp>
          <p:nvCxnSpPr>
            <p:cNvPr id="375" name="Google Shape;375;p22"/>
            <p:cNvCxnSpPr/>
            <p:nvPr/>
          </p:nvCxnSpPr>
          <p:spPr>
            <a:xfrm>
              <a:off x="426463" y="2797725"/>
              <a:ext cx="762300" cy="0"/>
            </a:xfrm>
            <a:prstGeom prst="straightConnector1">
              <a:avLst/>
            </a:prstGeom>
            <a:noFill/>
            <a:ln cap="flat" cmpd="sng" w="9525">
              <a:solidFill>
                <a:schemeClr val="dk1"/>
              </a:solidFill>
              <a:prstDash val="solid"/>
              <a:round/>
              <a:headEnd len="med" w="med" type="none"/>
              <a:tailEnd len="med" w="med" type="none"/>
            </a:ln>
          </p:spPr>
        </p:cxnSp>
        <p:sp>
          <p:nvSpPr>
            <p:cNvPr id="376" name="Google Shape;376;p22"/>
            <p:cNvSpPr/>
            <p:nvPr/>
          </p:nvSpPr>
          <p:spPr>
            <a:xfrm>
              <a:off x="1084946" y="2694228"/>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22"/>
          <p:cNvGrpSpPr/>
          <p:nvPr/>
        </p:nvGrpSpPr>
        <p:grpSpPr>
          <a:xfrm>
            <a:off x="6779096" y="-21263"/>
            <a:ext cx="207000" cy="429503"/>
            <a:chOff x="1746771" y="-26825"/>
            <a:chExt cx="207000" cy="429503"/>
          </a:xfrm>
        </p:grpSpPr>
        <p:cxnSp>
          <p:nvCxnSpPr>
            <p:cNvPr id="378" name="Google Shape;378;p22"/>
            <p:cNvCxnSpPr/>
            <p:nvPr/>
          </p:nvCxnSpPr>
          <p:spPr>
            <a:xfrm>
              <a:off x="1850275" y="-26825"/>
              <a:ext cx="0" cy="339600"/>
            </a:xfrm>
            <a:prstGeom prst="straightConnector1">
              <a:avLst/>
            </a:prstGeom>
            <a:noFill/>
            <a:ln cap="flat" cmpd="sng" w="9525">
              <a:solidFill>
                <a:schemeClr val="dk1"/>
              </a:solidFill>
              <a:prstDash val="solid"/>
              <a:round/>
              <a:headEnd len="med" w="med" type="none"/>
              <a:tailEnd len="med" w="med" type="none"/>
            </a:ln>
          </p:spPr>
        </p:cxnSp>
        <p:sp>
          <p:nvSpPr>
            <p:cNvPr id="379" name="Google Shape;379;p22"/>
            <p:cNvSpPr/>
            <p:nvPr/>
          </p:nvSpPr>
          <p:spPr>
            <a:xfrm>
              <a:off x="1746771" y="195678"/>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22"/>
          <p:cNvGrpSpPr/>
          <p:nvPr/>
        </p:nvGrpSpPr>
        <p:grpSpPr>
          <a:xfrm>
            <a:off x="8561404" y="4551852"/>
            <a:ext cx="1250980" cy="1250980"/>
            <a:chOff x="2183450" y="-408675"/>
            <a:chExt cx="1255500" cy="1255500"/>
          </a:xfrm>
        </p:grpSpPr>
        <p:sp>
          <p:nvSpPr>
            <p:cNvPr id="381" name="Google Shape;381;p22"/>
            <p:cNvSpPr/>
            <p:nvPr/>
          </p:nvSpPr>
          <p:spPr>
            <a:xfrm>
              <a:off x="2424200" y="-167925"/>
              <a:ext cx="774000" cy="774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2"/>
            <p:cNvSpPr/>
            <p:nvPr/>
          </p:nvSpPr>
          <p:spPr>
            <a:xfrm>
              <a:off x="2298500" y="-293625"/>
              <a:ext cx="1025400" cy="102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2"/>
            <p:cNvSpPr/>
            <p:nvPr/>
          </p:nvSpPr>
          <p:spPr>
            <a:xfrm>
              <a:off x="2183450" y="-408675"/>
              <a:ext cx="1255500" cy="1255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2"/>
            <p:cNvSpPr/>
            <p:nvPr/>
          </p:nvSpPr>
          <p:spPr>
            <a:xfrm>
              <a:off x="2538500" y="-53625"/>
              <a:ext cx="545400" cy="54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2"/>
            <p:cNvSpPr/>
            <p:nvPr/>
          </p:nvSpPr>
          <p:spPr>
            <a:xfrm>
              <a:off x="2627900" y="35775"/>
              <a:ext cx="366600" cy="366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BLANK_14">
    <p:spTree>
      <p:nvGrpSpPr>
        <p:cNvPr id="386" name="Shape 386"/>
        <p:cNvGrpSpPr/>
        <p:nvPr/>
      </p:nvGrpSpPr>
      <p:grpSpPr>
        <a:xfrm>
          <a:off x="0" y="0"/>
          <a:ext cx="0" cy="0"/>
          <a:chOff x="0" y="0"/>
          <a:chExt cx="0" cy="0"/>
        </a:xfrm>
      </p:grpSpPr>
      <p:pic>
        <p:nvPicPr>
          <p:cNvPr id="387" name="Google Shape;387;p23"/>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388" name="Google Shape;388;p23"/>
          <p:cNvGrpSpPr/>
          <p:nvPr/>
        </p:nvGrpSpPr>
        <p:grpSpPr>
          <a:xfrm>
            <a:off x="715800" y="282608"/>
            <a:ext cx="7712400" cy="419400"/>
            <a:chOff x="936900" y="282608"/>
            <a:chExt cx="7712400" cy="419400"/>
          </a:xfrm>
        </p:grpSpPr>
        <p:sp>
          <p:nvSpPr>
            <p:cNvPr id="389" name="Google Shape;389;p23"/>
            <p:cNvSpPr/>
            <p:nvPr/>
          </p:nvSpPr>
          <p:spPr>
            <a:xfrm>
              <a:off x="936900" y="309000"/>
              <a:ext cx="7712400" cy="3666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666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3"/>
            <p:cNvSpPr/>
            <p:nvPr/>
          </p:nvSpPr>
          <p:spPr>
            <a:xfrm>
              <a:off x="8229896" y="282608"/>
              <a:ext cx="419400" cy="419400"/>
            </a:xfrm>
            <a:prstGeom prst="mathMultiply">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1" name="Google Shape;391;p23"/>
            <p:cNvCxnSpPr/>
            <p:nvPr/>
          </p:nvCxnSpPr>
          <p:spPr>
            <a:xfrm>
              <a:off x="8233571" y="311283"/>
              <a:ext cx="0" cy="359700"/>
            </a:xfrm>
            <a:prstGeom prst="straightConnector1">
              <a:avLst/>
            </a:prstGeom>
            <a:noFill/>
            <a:ln cap="flat" cmpd="sng" w="9525">
              <a:solidFill>
                <a:schemeClr val="dk1"/>
              </a:solidFill>
              <a:prstDash val="solid"/>
              <a:round/>
              <a:headEnd len="med" w="med" type="none"/>
              <a:tailEnd len="med" w="med" type="none"/>
            </a:ln>
          </p:spPr>
        </p:cxnSp>
      </p:grpSp>
      <p:sp>
        <p:nvSpPr>
          <p:cNvPr id="392" name="Google Shape;392;p23"/>
          <p:cNvSpPr txBox="1"/>
          <p:nvPr>
            <p:ph type="title"/>
          </p:nvPr>
        </p:nvSpPr>
        <p:spPr>
          <a:xfrm>
            <a:off x="715850" y="672125"/>
            <a:ext cx="7712400" cy="6693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66675">
              <a:schemeClr val="lt1"/>
            </a:outerShdw>
          </a:effectLst>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93" name="Google Shape;393;p23"/>
          <p:cNvSpPr txBox="1"/>
          <p:nvPr>
            <p:ph idx="1" type="body"/>
          </p:nvPr>
        </p:nvSpPr>
        <p:spPr>
          <a:xfrm>
            <a:off x="715800" y="1649225"/>
            <a:ext cx="7712400" cy="1068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94" name="Google Shape;394;p23"/>
          <p:cNvSpPr/>
          <p:nvPr/>
        </p:nvSpPr>
        <p:spPr>
          <a:xfrm>
            <a:off x="8218500" y="4396800"/>
            <a:ext cx="419400" cy="4194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 name="Google Shape;395;p23"/>
          <p:cNvGrpSpPr/>
          <p:nvPr/>
        </p:nvGrpSpPr>
        <p:grpSpPr>
          <a:xfrm>
            <a:off x="3105421" y="-21263"/>
            <a:ext cx="207000" cy="429503"/>
            <a:chOff x="1746771" y="-26825"/>
            <a:chExt cx="207000" cy="429503"/>
          </a:xfrm>
        </p:grpSpPr>
        <p:cxnSp>
          <p:nvCxnSpPr>
            <p:cNvPr id="396" name="Google Shape;396;p23"/>
            <p:cNvCxnSpPr/>
            <p:nvPr/>
          </p:nvCxnSpPr>
          <p:spPr>
            <a:xfrm>
              <a:off x="1850275" y="-26825"/>
              <a:ext cx="0" cy="339600"/>
            </a:xfrm>
            <a:prstGeom prst="straightConnector1">
              <a:avLst/>
            </a:prstGeom>
            <a:noFill/>
            <a:ln cap="flat" cmpd="sng" w="9525">
              <a:solidFill>
                <a:schemeClr val="dk1"/>
              </a:solidFill>
              <a:prstDash val="solid"/>
              <a:round/>
              <a:headEnd len="med" w="med" type="none"/>
              <a:tailEnd len="med" w="med" type="none"/>
            </a:ln>
          </p:spPr>
        </p:cxnSp>
        <p:sp>
          <p:nvSpPr>
            <p:cNvPr id="397" name="Google Shape;397;p23"/>
            <p:cNvSpPr/>
            <p:nvPr/>
          </p:nvSpPr>
          <p:spPr>
            <a:xfrm>
              <a:off x="1746771" y="195678"/>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BLANK_16">
    <p:spTree>
      <p:nvGrpSpPr>
        <p:cNvPr id="398" name="Shape 398"/>
        <p:cNvGrpSpPr/>
        <p:nvPr/>
      </p:nvGrpSpPr>
      <p:grpSpPr>
        <a:xfrm>
          <a:off x="0" y="0"/>
          <a:ext cx="0" cy="0"/>
          <a:chOff x="0" y="0"/>
          <a:chExt cx="0" cy="0"/>
        </a:xfrm>
      </p:grpSpPr>
      <p:pic>
        <p:nvPicPr>
          <p:cNvPr id="399" name="Google Shape;399;p24"/>
          <p:cNvPicPr preferRelativeResize="0"/>
          <p:nvPr/>
        </p:nvPicPr>
        <p:blipFill>
          <a:blip r:embed="rId2">
            <a:alphaModFix/>
          </a:blip>
          <a:stretch>
            <a:fillRect/>
          </a:stretch>
        </p:blipFill>
        <p:spPr>
          <a:xfrm>
            <a:off x="0" y="0"/>
            <a:ext cx="9144000" cy="5143500"/>
          </a:xfrm>
          <a:prstGeom prst="rect">
            <a:avLst/>
          </a:prstGeom>
          <a:noFill/>
          <a:ln>
            <a:noFill/>
          </a:ln>
        </p:spPr>
      </p:pic>
      <p:sp>
        <p:nvSpPr>
          <p:cNvPr id="400" name="Google Shape;400;p24"/>
          <p:cNvSpPr txBox="1"/>
          <p:nvPr>
            <p:ph idx="1" type="subTitle"/>
          </p:nvPr>
        </p:nvSpPr>
        <p:spPr>
          <a:xfrm>
            <a:off x="5109602" y="3410626"/>
            <a:ext cx="3225900" cy="10185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66675">
              <a:srgbClr val="F7E9DF"/>
            </a:outerShdw>
          </a:effectLst>
        </p:spPr>
        <p:txBody>
          <a:bodyPr anchorCtr="0" anchor="t" bIns="91425" lIns="91425" spcFirstLastPara="1" rIns="91425" wrap="square" tIns="91425">
            <a:noAutofit/>
          </a:bodyPr>
          <a:lstStyle>
            <a:lvl1pPr lvl="0" rtl="0" algn="ctr">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grpSp>
        <p:nvGrpSpPr>
          <p:cNvPr id="401" name="Google Shape;401;p24"/>
          <p:cNvGrpSpPr/>
          <p:nvPr/>
        </p:nvGrpSpPr>
        <p:grpSpPr>
          <a:xfrm>
            <a:off x="715800" y="282608"/>
            <a:ext cx="7712400" cy="419400"/>
            <a:chOff x="936900" y="282608"/>
            <a:chExt cx="7712400" cy="419400"/>
          </a:xfrm>
        </p:grpSpPr>
        <p:sp>
          <p:nvSpPr>
            <p:cNvPr id="402" name="Google Shape;402;p24"/>
            <p:cNvSpPr/>
            <p:nvPr/>
          </p:nvSpPr>
          <p:spPr>
            <a:xfrm>
              <a:off x="936900" y="309000"/>
              <a:ext cx="7712400" cy="3666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666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4"/>
            <p:cNvSpPr/>
            <p:nvPr/>
          </p:nvSpPr>
          <p:spPr>
            <a:xfrm>
              <a:off x="8229896" y="282608"/>
              <a:ext cx="419400" cy="419400"/>
            </a:xfrm>
            <a:prstGeom prst="mathMultiply">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4" name="Google Shape;404;p24"/>
            <p:cNvCxnSpPr/>
            <p:nvPr/>
          </p:nvCxnSpPr>
          <p:spPr>
            <a:xfrm>
              <a:off x="8233571" y="311283"/>
              <a:ext cx="0" cy="359700"/>
            </a:xfrm>
            <a:prstGeom prst="straightConnector1">
              <a:avLst/>
            </a:prstGeom>
            <a:noFill/>
            <a:ln cap="flat" cmpd="sng" w="9525">
              <a:solidFill>
                <a:schemeClr val="dk1"/>
              </a:solidFill>
              <a:prstDash val="solid"/>
              <a:round/>
              <a:headEnd len="med" w="med" type="none"/>
              <a:tailEnd len="med" w="med" type="none"/>
            </a:ln>
          </p:spPr>
        </p:cxnSp>
      </p:grpSp>
      <p:sp>
        <p:nvSpPr>
          <p:cNvPr id="405" name="Google Shape;405;p24"/>
          <p:cNvSpPr txBox="1"/>
          <p:nvPr>
            <p:ph type="title"/>
          </p:nvPr>
        </p:nvSpPr>
        <p:spPr>
          <a:xfrm>
            <a:off x="715850" y="672125"/>
            <a:ext cx="7712400" cy="6693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66675">
              <a:schemeClr val="lt1"/>
            </a:outerShdw>
          </a:effectLst>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406" name="Google Shape;406;p24"/>
          <p:cNvGrpSpPr/>
          <p:nvPr/>
        </p:nvGrpSpPr>
        <p:grpSpPr>
          <a:xfrm>
            <a:off x="5348946" y="-21263"/>
            <a:ext cx="207000" cy="429503"/>
            <a:chOff x="1746771" y="-26825"/>
            <a:chExt cx="207000" cy="429503"/>
          </a:xfrm>
        </p:grpSpPr>
        <p:cxnSp>
          <p:nvCxnSpPr>
            <p:cNvPr id="407" name="Google Shape;407;p24"/>
            <p:cNvCxnSpPr/>
            <p:nvPr/>
          </p:nvCxnSpPr>
          <p:spPr>
            <a:xfrm>
              <a:off x="1850275" y="-26825"/>
              <a:ext cx="0" cy="339600"/>
            </a:xfrm>
            <a:prstGeom prst="straightConnector1">
              <a:avLst/>
            </a:prstGeom>
            <a:noFill/>
            <a:ln cap="flat" cmpd="sng" w="9525">
              <a:solidFill>
                <a:schemeClr val="dk1"/>
              </a:solidFill>
              <a:prstDash val="solid"/>
              <a:round/>
              <a:headEnd len="med" w="med" type="none"/>
              <a:tailEnd len="med" w="med" type="none"/>
            </a:ln>
          </p:spPr>
        </p:cxnSp>
        <p:sp>
          <p:nvSpPr>
            <p:cNvPr id="408" name="Google Shape;408;p24"/>
            <p:cNvSpPr/>
            <p:nvPr/>
          </p:nvSpPr>
          <p:spPr>
            <a:xfrm>
              <a:off x="1746771" y="195678"/>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BLANK_17">
    <p:spTree>
      <p:nvGrpSpPr>
        <p:cNvPr id="409" name="Shape 409"/>
        <p:cNvGrpSpPr/>
        <p:nvPr/>
      </p:nvGrpSpPr>
      <p:grpSpPr>
        <a:xfrm>
          <a:off x="0" y="0"/>
          <a:ext cx="0" cy="0"/>
          <a:chOff x="0" y="0"/>
          <a:chExt cx="0" cy="0"/>
        </a:xfrm>
      </p:grpSpPr>
      <p:pic>
        <p:nvPicPr>
          <p:cNvPr id="410" name="Google Shape;410;p25"/>
          <p:cNvPicPr preferRelativeResize="0"/>
          <p:nvPr/>
        </p:nvPicPr>
        <p:blipFill>
          <a:blip r:embed="rId2">
            <a:alphaModFix/>
          </a:blip>
          <a:stretch>
            <a:fillRect/>
          </a:stretch>
        </p:blipFill>
        <p:spPr>
          <a:xfrm>
            <a:off x="0" y="0"/>
            <a:ext cx="9144000" cy="5143500"/>
          </a:xfrm>
          <a:prstGeom prst="rect">
            <a:avLst/>
          </a:prstGeom>
          <a:noFill/>
          <a:ln>
            <a:noFill/>
          </a:ln>
        </p:spPr>
      </p:pic>
      <p:sp>
        <p:nvSpPr>
          <p:cNvPr id="411" name="Google Shape;411;p25"/>
          <p:cNvSpPr txBox="1"/>
          <p:nvPr>
            <p:ph type="title"/>
          </p:nvPr>
        </p:nvSpPr>
        <p:spPr>
          <a:xfrm>
            <a:off x="1066053" y="1774348"/>
            <a:ext cx="3365700" cy="6801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12" name="Google Shape;412;p25"/>
          <p:cNvSpPr txBox="1"/>
          <p:nvPr>
            <p:ph idx="1" type="subTitle"/>
          </p:nvPr>
        </p:nvSpPr>
        <p:spPr>
          <a:xfrm>
            <a:off x="1066053" y="2530673"/>
            <a:ext cx="3365700" cy="121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413" name="Google Shape;413;p25"/>
          <p:cNvSpPr/>
          <p:nvPr>
            <p:ph idx="2" type="pic"/>
          </p:nvPr>
        </p:nvSpPr>
        <p:spPr>
          <a:xfrm>
            <a:off x="5044497" y="1005900"/>
            <a:ext cx="3288900" cy="3131700"/>
          </a:xfrm>
          <a:prstGeom prst="rect">
            <a:avLst/>
          </a:prstGeom>
          <a:noFill/>
          <a:ln cap="flat" cmpd="sng" w="9525">
            <a:solidFill>
              <a:schemeClr val="dk1"/>
            </a:solidFill>
            <a:prstDash val="solid"/>
            <a:round/>
            <a:headEnd len="sm" w="sm" type="none"/>
            <a:tailEnd len="sm" w="sm" type="none"/>
          </a:ln>
          <a:effectLst>
            <a:outerShdw rotWithShape="0" algn="bl" dir="2760000" dist="76200">
              <a:schemeClr val="lt1"/>
            </a:outerShdw>
          </a:effectLst>
        </p:spPr>
      </p:sp>
      <p:grpSp>
        <p:nvGrpSpPr>
          <p:cNvPr id="414" name="Google Shape;414;p25"/>
          <p:cNvGrpSpPr/>
          <p:nvPr/>
        </p:nvGrpSpPr>
        <p:grpSpPr>
          <a:xfrm>
            <a:off x="3172869" y="-792159"/>
            <a:ext cx="1587329" cy="1587329"/>
            <a:chOff x="2183450" y="-408675"/>
            <a:chExt cx="1255500" cy="1255500"/>
          </a:xfrm>
        </p:grpSpPr>
        <p:sp>
          <p:nvSpPr>
            <p:cNvPr id="415" name="Google Shape;415;p25"/>
            <p:cNvSpPr/>
            <p:nvPr/>
          </p:nvSpPr>
          <p:spPr>
            <a:xfrm>
              <a:off x="2424200" y="-167925"/>
              <a:ext cx="774000" cy="774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5"/>
            <p:cNvSpPr/>
            <p:nvPr/>
          </p:nvSpPr>
          <p:spPr>
            <a:xfrm>
              <a:off x="2298500" y="-293625"/>
              <a:ext cx="1025400" cy="102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5"/>
            <p:cNvSpPr/>
            <p:nvPr/>
          </p:nvSpPr>
          <p:spPr>
            <a:xfrm>
              <a:off x="2183450" y="-408675"/>
              <a:ext cx="1255500" cy="1255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5"/>
            <p:cNvSpPr/>
            <p:nvPr/>
          </p:nvSpPr>
          <p:spPr>
            <a:xfrm>
              <a:off x="2538500" y="-53625"/>
              <a:ext cx="545400" cy="54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5"/>
            <p:cNvSpPr/>
            <p:nvPr/>
          </p:nvSpPr>
          <p:spPr>
            <a:xfrm>
              <a:off x="2627900" y="35775"/>
              <a:ext cx="366600" cy="366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25"/>
          <p:cNvSpPr/>
          <p:nvPr/>
        </p:nvSpPr>
        <p:spPr>
          <a:xfrm>
            <a:off x="506100" y="4396800"/>
            <a:ext cx="419400" cy="4194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5"/>
          <p:cNvSpPr/>
          <p:nvPr/>
        </p:nvSpPr>
        <p:spPr>
          <a:xfrm>
            <a:off x="8218500" y="327300"/>
            <a:ext cx="419400" cy="4194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2">
    <p:spTree>
      <p:nvGrpSpPr>
        <p:cNvPr id="422" name="Shape 422"/>
        <p:cNvGrpSpPr/>
        <p:nvPr/>
      </p:nvGrpSpPr>
      <p:grpSpPr>
        <a:xfrm>
          <a:off x="0" y="0"/>
          <a:ext cx="0" cy="0"/>
          <a:chOff x="0" y="0"/>
          <a:chExt cx="0" cy="0"/>
        </a:xfrm>
      </p:grpSpPr>
      <p:pic>
        <p:nvPicPr>
          <p:cNvPr id="423" name="Google Shape;423;p26"/>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424" name="Google Shape;424;p26"/>
          <p:cNvGrpSpPr/>
          <p:nvPr/>
        </p:nvGrpSpPr>
        <p:grpSpPr>
          <a:xfrm>
            <a:off x="715800" y="282608"/>
            <a:ext cx="7712400" cy="4524142"/>
            <a:chOff x="715800" y="282608"/>
            <a:chExt cx="7712400" cy="4524142"/>
          </a:xfrm>
        </p:grpSpPr>
        <p:grpSp>
          <p:nvGrpSpPr>
            <p:cNvPr id="425" name="Google Shape;425;p26"/>
            <p:cNvGrpSpPr/>
            <p:nvPr/>
          </p:nvGrpSpPr>
          <p:grpSpPr>
            <a:xfrm>
              <a:off x="715800" y="282608"/>
              <a:ext cx="7712400" cy="419400"/>
              <a:chOff x="936900" y="282608"/>
              <a:chExt cx="7712400" cy="419400"/>
            </a:xfrm>
          </p:grpSpPr>
          <p:sp>
            <p:nvSpPr>
              <p:cNvPr id="426" name="Google Shape;426;p26"/>
              <p:cNvSpPr/>
              <p:nvPr/>
            </p:nvSpPr>
            <p:spPr>
              <a:xfrm>
                <a:off x="936900" y="309000"/>
                <a:ext cx="7712400" cy="3666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8572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6"/>
              <p:cNvSpPr/>
              <p:nvPr/>
            </p:nvSpPr>
            <p:spPr>
              <a:xfrm>
                <a:off x="8229896" y="282608"/>
                <a:ext cx="419400" cy="419400"/>
              </a:xfrm>
              <a:prstGeom prst="mathMultiply">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8" name="Google Shape;428;p26"/>
              <p:cNvCxnSpPr/>
              <p:nvPr/>
            </p:nvCxnSpPr>
            <p:spPr>
              <a:xfrm>
                <a:off x="8233571" y="311283"/>
                <a:ext cx="0" cy="359700"/>
              </a:xfrm>
              <a:prstGeom prst="straightConnector1">
                <a:avLst/>
              </a:prstGeom>
              <a:noFill/>
              <a:ln cap="flat" cmpd="sng" w="9525">
                <a:solidFill>
                  <a:schemeClr val="dk1"/>
                </a:solidFill>
                <a:prstDash val="solid"/>
                <a:round/>
                <a:headEnd len="med" w="med" type="none"/>
                <a:tailEnd len="med" w="med" type="none"/>
              </a:ln>
            </p:spPr>
          </p:cxnSp>
        </p:grpSp>
        <p:sp>
          <p:nvSpPr>
            <p:cNvPr id="429" name="Google Shape;429;p26"/>
            <p:cNvSpPr/>
            <p:nvPr/>
          </p:nvSpPr>
          <p:spPr>
            <a:xfrm>
              <a:off x="715800" y="676650"/>
              <a:ext cx="7712400" cy="41301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8572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26"/>
          <p:cNvSpPr txBox="1"/>
          <p:nvPr>
            <p:ph type="title"/>
          </p:nvPr>
        </p:nvSpPr>
        <p:spPr>
          <a:xfrm>
            <a:off x="715800" y="613200"/>
            <a:ext cx="7712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431" name="Google Shape;431;p26"/>
          <p:cNvGrpSpPr/>
          <p:nvPr/>
        </p:nvGrpSpPr>
        <p:grpSpPr>
          <a:xfrm>
            <a:off x="-932353" y="463189"/>
            <a:ext cx="1587329" cy="1587329"/>
            <a:chOff x="2183450" y="-408675"/>
            <a:chExt cx="1255500" cy="1255500"/>
          </a:xfrm>
        </p:grpSpPr>
        <p:sp>
          <p:nvSpPr>
            <p:cNvPr id="432" name="Google Shape;432;p26"/>
            <p:cNvSpPr/>
            <p:nvPr/>
          </p:nvSpPr>
          <p:spPr>
            <a:xfrm>
              <a:off x="2424200" y="-167925"/>
              <a:ext cx="774000" cy="774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6"/>
            <p:cNvSpPr/>
            <p:nvPr/>
          </p:nvSpPr>
          <p:spPr>
            <a:xfrm>
              <a:off x="2298500" y="-293625"/>
              <a:ext cx="1025400" cy="102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6"/>
            <p:cNvSpPr/>
            <p:nvPr/>
          </p:nvSpPr>
          <p:spPr>
            <a:xfrm>
              <a:off x="2183450" y="-408675"/>
              <a:ext cx="1255500" cy="1255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6"/>
            <p:cNvSpPr/>
            <p:nvPr/>
          </p:nvSpPr>
          <p:spPr>
            <a:xfrm>
              <a:off x="2538500" y="-53625"/>
              <a:ext cx="545400" cy="54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6"/>
            <p:cNvSpPr/>
            <p:nvPr/>
          </p:nvSpPr>
          <p:spPr>
            <a:xfrm>
              <a:off x="2627900" y="35775"/>
              <a:ext cx="366600" cy="366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 name="Google Shape;437;p26"/>
          <p:cNvGrpSpPr/>
          <p:nvPr/>
        </p:nvGrpSpPr>
        <p:grpSpPr>
          <a:xfrm>
            <a:off x="-43775" y="2884728"/>
            <a:ext cx="865483" cy="207000"/>
            <a:chOff x="426463" y="2694228"/>
            <a:chExt cx="865483" cy="207000"/>
          </a:xfrm>
        </p:grpSpPr>
        <p:cxnSp>
          <p:nvCxnSpPr>
            <p:cNvPr id="438" name="Google Shape;438;p26"/>
            <p:cNvCxnSpPr/>
            <p:nvPr/>
          </p:nvCxnSpPr>
          <p:spPr>
            <a:xfrm>
              <a:off x="426463" y="2797725"/>
              <a:ext cx="762300" cy="0"/>
            </a:xfrm>
            <a:prstGeom prst="straightConnector1">
              <a:avLst/>
            </a:prstGeom>
            <a:noFill/>
            <a:ln cap="flat" cmpd="sng" w="9525">
              <a:solidFill>
                <a:schemeClr val="dk1"/>
              </a:solidFill>
              <a:prstDash val="solid"/>
              <a:round/>
              <a:headEnd len="med" w="med" type="none"/>
              <a:tailEnd len="med" w="med" type="none"/>
            </a:ln>
          </p:spPr>
        </p:cxnSp>
        <p:sp>
          <p:nvSpPr>
            <p:cNvPr id="439" name="Google Shape;439;p26"/>
            <p:cNvSpPr/>
            <p:nvPr/>
          </p:nvSpPr>
          <p:spPr>
            <a:xfrm>
              <a:off x="1084946" y="2694228"/>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26"/>
          <p:cNvGrpSpPr/>
          <p:nvPr/>
        </p:nvGrpSpPr>
        <p:grpSpPr>
          <a:xfrm>
            <a:off x="8319463" y="3891975"/>
            <a:ext cx="860275" cy="207000"/>
            <a:chOff x="7863600" y="1898700"/>
            <a:chExt cx="860275" cy="207000"/>
          </a:xfrm>
        </p:grpSpPr>
        <p:cxnSp>
          <p:nvCxnSpPr>
            <p:cNvPr id="441" name="Google Shape;441;p26"/>
            <p:cNvCxnSpPr/>
            <p:nvPr/>
          </p:nvCxnSpPr>
          <p:spPr>
            <a:xfrm>
              <a:off x="7966375" y="2002200"/>
              <a:ext cx="757500" cy="0"/>
            </a:xfrm>
            <a:prstGeom prst="straightConnector1">
              <a:avLst/>
            </a:prstGeom>
            <a:noFill/>
            <a:ln cap="flat" cmpd="sng" w="9525">
              <a:solidFill>
                <a:schemeClr val="dk1"/>
              </a:solidFill>
              <a:prstDash val="solid"/>
              <a:round/>
              <a:headEnd len="med" w="med" type="none"/>
              <a:tailEnd len="med" w="med" type="none"/>
            </a:ln>
          </p:spPr>
        </p:cxnSp>
        <p:sp>
          <p:nvSpPr>
            <p:cNvPr id="442" name="Google Shape;442;p26"/>
            <p:cNvSpPr/>
            <p:nvPr/>
          </p:nvSpPr>
          <p:spPr>
            <a:xfrm>
              <a:off x="7863600" y="1898700"/>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4">
    <p:spTree>
      <p:nvGrpSpPr>
        <p:cNvPr id="443" name="Shape 443"/>
        <p:cNvGrpSpPr/>
        <p:nvPr/>
      </p:nvGrpSpPr>
      <p:grpSpPr>
        <a:xfrm>
          <a:off x="0" y="0"/>
          <a:ext cx="0" cy="0"/>
          <a:chOff x="0" y="0"/>
          <a:chExt cx="0" cy="0"/>
        </a:xfrm>
      </p:grpSpPr>
      <p:pic>
        <p:nvPicPr>
          <p:cNvPr id="444" name="Google Shape;444;p27"/>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445" name="Google Shape;445;p27"/>
          <p:cNvGrpSpPr/>
          <p:nvPr/>
        </p:nvGrpSpPr>
        <p:grpSpPr>
          <a:xfrm>
            <a:off x="715800" y="282608"/>
            <a:ext cx="7712400" cy="419400"/>
            <a:chOff x="936900" y="282608"/>
            <a:chExt cx="7712400" cy="419400"/>
          </a:xfrm>
        </p:grpSpPr>
        <p:sp>
          <p:nvSpPr>
            <p:cNvPr id="446" name="Google Shape;446;p27"/>
            <p:cNvSpPr/>
            <p:nvPr/>
          </p:nvSpPr>
          <p:spPr>
            <a:xfrm>
              <a:off x="936900" y="309000"/>
              <a:ext cx="7712400" cy="3666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8572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7"/>
            <p:cNvSpPr/>
            <p:nvPr/>
          </p:nvSpPr>
          <p:spPr>
            <a:xfrm>
              <a:off x="8229896" y="282608"/>
              <a:ext cx="419400" cy="419400"/>
            </a:xfrm>
            <a:prstGeom prst="mathMultiply">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 name="Google Shape;448;p27"/>
            <p:cNvCxnSpPr/>
            <p:nvPr/>
          </p:nvCxnSpPr>
          <p:spPr>
            <a:xfrm>
              <a:off x="8233571" y="311283"/>
              <a:ext cx="0" cy="359700"/>
            </a:xfrm>
            <a:prstGeom prst="straightConnector1">
              <a:avLst/>
            </a:prstGeom>
            <a:noFill/>
            <a:ln cap="flat" cmpd="sng" w="9525">
              <a:solidFill>
                <a:schemeClr val="dk1"/>
              </a:solidFill>
              <a:prstDash val="solid"/>
              <a:round/>
              <a:headEnd len="med" w="med" type="none"/>
              <a:tailEnd len="med" w="med" type="none"/>
            </a:ln>
          </p:spPr>
        </p:cxnSp>
      </p:grpSp>
      <p:sp>
        <p:nvSpPr>
          <p:cNvPr id="449" name="Google Shape;449;p27"/>
          <p:cNvSpPr/>
          <p:nvPr/>
        </p:nvSpPr>
        <p:spPr>
          <a:xfrm>
            <a:off x="715800" y="674850"/>
            <a:ext cx="7712400" cy="26055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8572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7"/>
          <p:cNvSpPr txBox="1"/>
          <p:nvPr>
            <p:ph type="title"/>
          </p:nvPr>
        </p:nvSpPr>
        <p:spPr>
          <a:xfrm>
            <a:off x="2685675" y="672125"/>
            <a:ext cx="3772800" cy="79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5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51" name="Google Shape;451;p27"/>
          <p:cNvSpPr txBox="1"/>
          <p:nvPr>
            <p:ph idx="1" type="subTitle"/>
          </p:nvPr>
        </p:nvSpPr>
        <p:spPr>
          <a:xfrm>
            <a:off x="3006300" y="1626111"/>
            <a:ext cx="3131400" cy="9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452" name="Google Shape;452;p27"/>
          <p:cNvSpPr txBox="1"/>
          <p:nvPr/>
        </p:nvSpPr>
        <p:spPr>
          <a:xfrm>
            <a:off x="2685525" y="3494843"/>
            <a:ext cx="37728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Kaisei Tokumin"/>
                <a:ea typeface="Kaisei Tokumin"/>
                <a:cs typeface="Kaisei Tokumin"/>
                <a:sym typeface="Kaisei Tokumin"/>
              </a:rPr>
              <a:t>Credits: This presentation template was created by </a:t>
            </a:r>
            <a:r>
              <a:rPr b="1" lang="en" sz="1200">
                <a:solidFill>
                  <a:schemeClr val="dk1"/>
                </a:solidFill>
                <a:uFill>
                  <a:noFill/>
                </a:uFill>
                <a:latin typeface="Kaisei Tokumin"/>
                <a:ea typeface="Kaisei Tokumin"/>
                <a:cs typeface="Kaisei Tokumin"/>
                <a:sym typeface="Kaisei Tokumin"/>
                <a:hlinkClick r:id="rId3">
                  <a:extLst>
                    <a:ext uri="{A12FA001-AC4F-418D-AE19-62706E023703}">
                      <ahyp:hlinkClr val="tx"/>
                    </a:ext>
                  </a:extLst>
                </a:hlinkClick>
              </a:rPr>
              <a:t>Slidesgo</a:t>
            </a:r>
            <a:r>
              <a:rPr lang="en" sz="1200">
                <a:solidFill>
                  <a:schemeClr val="dk1"/>
                </a:solidFill>
                <a:latin typeface="Kaisei Tokumin"/>
                <a:ea typeface="Kaisei Tokumin"/>
                <a:cs typeface="Kaisei Tokumin"/>
                <a:sym typeface="Kaisei Tokumin"/>
              </a:rPr>
              <a:t>, and includes icons by </a:t>
            </a:r>
            <a:r>
              <a:rPr b="1" lang="en" sz="1200">
                <a:solidFill>
                  <a:schemeClr val="dk1"/>
                </a:solidFill>
                <a:uFill>
                  <a:noFill/>
                </a:uFill>
                <a:latin typeface="Kaisei Tokumin"/>
                <a:ea typeface="Kaisei Tokumin"/>
                <a:cs typeface="Kaisei Tokumin"/>
                <a:sym typeface="Kaisei Tokumin"/>
                <a:hlinkClick r:id="rId4">
                  <a:extLst>
                    <a:ext uri="{A12FA001-AC4F-418D-AE19-62706E023703}">
                      <ahyp:hlinkClr val="tx"/>
                    </a:ext>
                  </a:extLst>
                </a:hlinkClick>
              </a:rPr>
              <a:t>Flaticon</a:t>
            </a:r>
            <a:r>
              <a:rPr lang="en" sz="1200">
                <a:solidFill>
                  <a:schemeClr val="dk1"/>
                </a:solidFill>
                <a:latin typeface="Kaisei Tokumin"/>
                <a:ea typeface="Kaisei Tokumin"/>
                <a:cs typeface="Kaisei Tokumin"/>
                <a:sym typeface="Kaisei Tokumin"/>
              </a:rPr>
              <a:t> and infographics &amp; images by </a:t>
            </a:r>
            <a:r>
              <a:rPr b="1" lang="en" sz="1200">
                <a:solidFill>
                  <a:schemeClr val="dk1"/>
                </a:solidFill>
                <a:uFill>
                  <a:noFill/>
                </a:uFill>
                <a:latin typeface="Kaisei Tokumin"/>
                <a:ea typeface="Kaisei Tokumin"/>
                <a:cs typeface="Kaisei Tokumin"/>
                <a:sym typeface="Kaisei Tokumin"/>
                <a:hlinkClick r:id="rId5">
                  <a:extLst>
                    <a:ext uri="{A12FA001-AC4F-418D-AE19-62706E023703}">
                      <ahyp:hlinkClr val="tx"/>
                    </a:ext>
                  </a:extLst>
                </a:hlinkClick>
              </a:rPr>
              <a:t>Freepik</a:t>
            </a:r>
            <a:endParaRPr b="1" sz="1200">
              <a:solidFill>
                <a:schemeClr val="dk1"/>
              </a:solidFill>
              <a:latin typeface="Kaisei Tokumin"/>
              <a:ea typeface="Kaisei Tokumin"/>
              <a:cs typeface="Kaisei Tokumin"/>
              <a:sym typeface="Kaisei Tokumin"/>
            </a:endParaRPr>
          </a:p>
        </p:txBody>
      </p:sp>
      <p:grpSp>
        <p:nvGrpSpPr>
          <p:cNvPr id="453" name="Google Shape;453;p27"/>
          <p:cNvGrpSpPr/>
          <p:nvPr/>
        </p:nvGrpSpPr>
        <p:grpSpPr>
          <a:xfrm>
            <a:off x="-43775" y="979728"/>
            <a:ext cx="865483" cy="207000"/>
            <a:chOff x="426463" y="2694228"/>
            <a:chExt cx="865483" cy="207000"/>
          </a:xfrm>
        </p:grpSpPr>
        <p:cxnSp>
          <p:nvCxnSpPr>
            <p:cNvPr id="454" name="Google Shape;454;p27"/>
            <p:cNvCxnSpPr/>
            <p:nvPr/>
          </p:nvCxnSpPr>
          <p:spPr>
            <a:xfrm>
              <a:off x="426463" y="2797725"/>
              <a:ext cx="762300" cy="0"/>
            </a:xfrm>
            <a:prstGeom prst="straightConnector1">
              <a:avLst/>
            </a:prstGeom>
            <a:noFill/>
            <a:ln cap="flat" cmpd="sng" w="9525">
              <a:solidFill>
                <a:schemeClr val="dk1"/>
              </a:solidFill>
              <a:prstDash val="solid"/>
              <a:round/>
              <a:headEnd len="med" w="med" type="none"/>
              <a:tailEnd len="med" w="med" type="none"/>
            </a:ln>
          </p:spPr>
        </p:cxnSp>
        <p:sp>
          <p:nvSpPr>
            <p:cNvPr id="455" name="Google Shape;455;p27"/>
            <p:cNvSpPr/>
            <p:nvPr/>
          </p:nvSpPr>
          <p:spPr>
            <a:xfrm>
              <a:off x="1084946" y="2694228"/>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27"/>
          <p:cNvGrpSpPr/>
          <p:nvPr/>
        </p:nvGrpSpPr>
        <p:grpSpPr>
          <a:xfrm>
            <a:off x="5876321" y="-21263"/>
            <a:ext cx="207000" cy="429503"/>
            <a:chOff x="1746771" y="-26825"/>
            <a:chExt cx="207000" cy="429503"/>
          </a:xfrm>
        </p:grpSpPr>
        <p:cxnSp>
          <p:nvCxnSpPr>
            <p:cNvPr id="457" name="Google Shape;457;p27"/>
            <p:cNvCxnSpPr/>
            <p:nvPr/>
          </p:nvCxnSpPr>
          <p:spPr>
            <a:xfrm>
              <a:off x="1850275" y="-26825"/>
              <a:ext cx="0" cy="339600"/>
            </a:xfrm>
            <a:prstGeom prst="straightConnector1">
              <a:avLst/>
            </a:prstGeom>
            <a:noFill/>
            <a:ln cap="flat" cmpd="sng" w="9525">
              <a:solidFill>
                <a:schemeClr val="dk1"/>
              </a:solidFill>
              <a:prstDash val="solid"/>
              <a:round/>
              <a:headEnd len="med" w="med" type="none"/>
              <a:tailEnd len="med" w="med" type="none"/>
            </a:ln>
          </p:spPr>
        </p:cxnSp>
        <p:sp>
          <p:nvSpPr>
            <p:cNvPr id="458" name="Google Shape;458;p27"/>
            <p:cNvSpPr/>
            <p:nvPr/>
          </p:nvSpPr>
          <p:spPr>
            <a:xfrm>
              <a:off x="1746771" y="195678"/>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27"/>
          <p:cNvSpPr/>
          <p:nvPr/>
        </p:nvSpPr>
        <p:spPr>
          <a:xfrm>
            <a:off x="506100" y="4396800"/>
            <a:ext cx="419400" cy="4194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 name="Google Shape;460;p27"/>
          <p:cNvGrpSpPr/>
          <p:nvPr/>
        </p:nvGrpSpPr>
        <p:grpSpPr>
          <a:xfrm>
            <a:off x="8263981" y="4268139"/>
            <a:ext cx="1587329" cy="1587329"/>
            <a:chOff x="2183450" y="-408675"/>
            <a:chExt cx="1255500" cy="1255500"/>
          </a:xfrm>
        </p:grpSpPr>
        <p:sp>
          <p:nvSpPr>
            <p:cNvPr id="461" name="Google Shape;461;p27"/>
            <p:cNvSpPr/>
            <p:nvPr/>
          </p:nvSpPr>
          <p:spPr>
            <a:xfrm>
              <a:off x="2424200" y="-167925"/>
              <a:ext cx="774000" cy="774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p:nvPr/>
          </p:nvSpPr>
          <p:spPr>
            <a:xfrm>
              <a:off x="2298500" y="-293625"/>
              <a:ext cx="1025400" cy="102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7"/>
            <p:cNvSpPr/>
            <p:nvPr/>
          </p:nvSpPr>
          <p:spPr>
            <a:xfrm>
              <a:off x="2183450" y="-408675"/>
              <a:ext cx="1255500" cy="1255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7"/>
            <p:cNvSpPr/>
            <p:nvPr/>
          </p:nvSpPr>
          <p:spPr>
            <a:xfrm>
              <a:off x="2538500" y="-53625"/>
              <a:ext cx="545400" cy="54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7"/>
            <p:cNvSpPr/>
            <p:nvPr/>
          </p:nvSpPr>
          <p:spPr>
            <a:xfrm>
              <a:off x="2627900" y="35775"/>
              <a:ext cx="366600" cy="366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3">
    <p:spTree>
      <p:nvGrpSpPr>
        <p:cNvPr id="466" name="Shape 466"/>
        <p:cNvGrpSpPr/>
        <p:nvPr/>
      </p:nvGrpSpPr>
      <p:grpSpPr>
        <a:xfrm>
          <a:off x="0" y="0"/>
          <a:ext cx="0" cy="0"/>
          <a:chOff x="0" y="0"/>
          <a:chExt cx="0" cy="0"/>
        </a:xfrm>
      </p:grpSpPr>
      <p:pic>
        <p:nvPicPr>
          <p:cNvPr id="467" name="Google Shape;467;p28"/>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468" name="Google Shape;468;p28"/>
          <p:cNvGrpSpPr/>
          <p:nvPr/>
        </p:nvGrpSpPr>
        <p:grpSpPr>
          <a:xfrm>
            <a:off x="8300136" y="4327393"/>
            <a:ext cx="1587329" cy="1587329"/>
            <a:chOff x="2183450" y="-408675"/>
            <a:chExt cx="1255500" cy="1255500"/>
          </a:xfrm>
        </p:grpSpPr>
        <p:sp>
          <p:nvSpPr>
            <p:cNvPr id="469" name="Google Shape;469;p28"/>
            <p:cNvSpPr/>
            <p:nvPr/>
          </p:nvSpPr>
          <p:spPr>
            <a:xfrm>
              <a:off x="2424200" y="-167925"/>
              <a:ext cx="774000" cy="774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8"/>
            <p:cNvSpPr/>
            <p:nvPr/>
          </p:nvSpPr>
          <p:spPr>
            <a:xfrm>
              <a:off x="2298500" y="-293625"/>
              <a:ext cx="1025400" cy="102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8"/>
            <p:cNvSpPr/>
            <p:nvPr/>
          </p:nvSpPr>
          <p:spPr>
            <a:xfrm>
              <a:off x="2183450" y="-408675"/>
              <a:ext cx="1255500" cy="1255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8"/>
            <p:cNvSpPr/>
            <p:nvPr/>
          </p:nvSpPr>
          <p:spPr>
            <a:xfrm>
              <a:off x="2538500" y="-53625"/>
              <a:ext cx="545400" cy="54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8"/>
            <p:cNvSpPr/>
            <p:nvPr/>
          </p:nvSpPr>
          <p:spPr>
            <a:xfrm>
              <a:off x="2627900" y="35775"/>
              <a:ext cx="366600" cy="366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28"/>
          <p:cNvGrpSpPr/>
          <p:nvPr/>
        </p:nvGrpSpPr>
        <p:grpSpPr>
          <a:xfrm>
            <a:off x="-897939" y="984414"/>
            <a:ext cx="1587329" cy="1587329"/>
            <a:chOff x="2183450" y="-408675"/>
            <a:chExt cx="1255500" cy="1255500"/>
          </a:xfrm>
        </p:grpSpPr>
        <p:sp>
          <p:nvSpPr>
            <p:cNvPr id="475" name="Google Shape;475;p28"/>
            <p:cNvSpPr/>
            <p:nvPr/>
          </p:nvSpPr>
          <p:spPr>
            <a:xfrm>
              <a:off x="2424200" y="-167925"/>
              <a:ext cx="774000" cy="774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8"/>
            <p:cNvSpPr/>
            <p:nvPr/>
          </p:nvSpPr>
          <p:spPr>
            <a:xfrm>
              <a:off x="2298500" y="-293625"/>
              <a:ext cx="1025400" cy="102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8"/>
            <p:cNvSpPr/>
            <p:nvPr/>
          </p:nvSpPr>
          <p:spPr>
            <a:xfrm>
              <a:off x="2183450" y="-408675"/>
              <a:ext cx="1255500" cy="1255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8"/>
            <p:cNvSpPr/>
            <p:nvPr/>
          </p:nvSpPr>
          <p:spPr>
            <a:xfrm>
              <a:off x="2538500" y="-53625"/>
              <a:ext cx="545400" cy="54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8"/>
            <p:cNvSpPr/>
            <p:nvPr/>
          </p:nvSpPr>
          <p:spPr>
            <a:xfrm>
              <a:off x="2627900" y="35775"/>
              <a:ext cx="366600" cy="366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28"/>
          <p:cNvGrpSpPr/>
          <p:nvPr/>
        </p:nvGrpSpPr>
        <p:grpSpPr>
          <a:xfrm>
            <a:off x="715800" y="282608"/>
            <a:ext cx="7712400" cy="4524142"/>
            <a:chOff x="715800" y="282608"/>
            <a:chExt cx="7712400" cy="4524142"/>
          </a:xfrm>
        </p:grpSpPr>
        <p:grpSp>
          <p:nvGrpSpPr>
            <p:cNvPr id="481" name="Google Shape;481;p28"/>
            <p:cNvGrpSpPr/>
            <p:nvPr/>
          </p:nvGrpSpPr>
          <p:grpSpPr>
            <a:xfrm>
              <a:off x="715800" y="282608"/>
              <a:ext cx="7712400" cy="419400"/>
              <a:chOff x="936900" y="282608"/>
              <a:chExt cx="7712400" cy="419400"/>
            </a:xfrm>
          </p:grpSpPr>
          <p:sp>
            <p:nvSpPr>
              <p:cNvPr id="482" name="Google Shape;482;p28"/>
              <p:cNvSpPr/>
              <p:nvPr/>
            </p:nvSpPr>
            <p:spPr>
              <a:xfrm>
                <a:off x="936900" y="309000"/>
                <a:ext cx="7712400" cy="3666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8572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8"/>
              <p:cNvSpPr/>
              <p:nvPr/>
            </p:nvSpPr>
            <p:spPr>
              <a:xfrm>
                <a:off x="8229896" y="282608"/>
                <a:ext cx="419400" cy="419400"/>
              </a:xfrm>
              <a:prstGeom prst="mathMultiply">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4" name="Google Shape;484;p28"/>
              <p:cNvCxnSpPr/>
              <p:nvPr/>
            </p:nvCxnSpPr>
            <p:spPr>
              <a:xfrm>
                <a:off x="8233571" y="311283"/>
                <a:ext cx="0" cy="359700"/>
              </a:xfrm>
              <a:prstGeom prst="straightConnector1">
                <a:avLst/>
              </a:prstGeom>
              <a:noFill/>
              <a:ln cap="flat" cmpd="sng" w="9525">
                <a:solidFill>
                  <a:schemeClr val="dk1"/>
                </a:solidFill>
                <a:prstDash val="solid"/>
                <a:round/>
                <a:headEnd len="med" w="med" type="none"/>
                <a:tailEnd len="med" w="med" type="none"/>
              </a:ln>
            </p:spPr>
          </p:cxnSp>
        </p:grpSp>
        <p:sp>
          <p:nvSpPr>
            <p:cNvPr id="485" name="Google Shape;485;p28"/>
            <p:cNvSpPr/>
            <p:nvPr/>
          </p:nvSpPr>
          <p:spPr>
            <a:xfrm>
              <a:off x="715800" y="676650"/>
              <a:ext cx="7712400" cy="41301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8572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2">
    <p:spTree>
      <p:nvGrpSpPr>
        <p:cNvPr id="486" name="Shape 486"/>
        <p:cNvGrpSpPr/>
        <p:nvPr/>
      </p:nvGrpSpPr>
      <p:grpSpPr>
        <a:xfrm>
          <a:off x="0" y="0"/>
          <a:ext cx="0" cy="0"/>
          <a:chOff x="0" y="0"/>
          <a:chExt cx="0" cy="0"/>
        </a:xfrm>
      </p:grpSpPr>
      <p:pic>
        <p:nvPicPr>
          <p:cNvPr id="487" name="Google Shape;487;p29"/>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488" name="Google Shape;488;p29"/>
          <p:cNvGrpSpPr/>
          <p:nvPr/>
        </p:nvGrpSpPr>
        <p:grpSpPr>
          <a:xfrm rot="5400000">
            <a:off x="905462" y="-598750"/>
            <a:ext cx="1090500" cy="1197873"/>
            <a:chOff x="348600" y="500300"/>
            <a:chExt cx="1090500" cy="1197873"/>
          </a:xfrm>
        </p:grpSpPr>
        <p:sp>
          <p:nvSpPr>
            <p:cNvPr id="489" name="Google Shape;489;p29"/>
            <p:cNvSpPr/>
            <p:nvPr/>
          </p:nvSpPr>
          <p:spPr>
            <a:xfrm>
              <a:off x="348600" y="500300"/>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348600" y="665147"/>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a:off x="348600" y="830091"/>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348600" y="995035"/>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348600" y="1159882"/>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348600" y="1324924"/>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348600" y="1489673"/>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 name="Google Shape;496;p29"/>
          <p:cNvSpPr/>
          <p:nvPr/>
        </p:nvSpPr>
        <p:spPr>
          <a:xfrm>
            <a:off x="506100" y="4396800"/>
            <a:ext cx="419400" cy="4194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 name="Google Shape;497;p29"/>
          <p:cNvGrpSpPr/>
          <p:nvPr/>
        </p:nvGrpSpPr>
        <p:grpSpPr>
          <a:xfrm>
            <a:off x="7730460" y="187968"/>
            <a:ext cx="1197936" cy="988172"/>
            <a:chOff x="279945" y="3510350"/>
            <a:chExt cx="1583106" cy="1305896"/>
          </a:xfrm>
        </p:grpSpPr>
        <p:sp>
          <p:nvSpPr>
            <p:cNvPr id="498" name="Google Shape;498;p29"/>
            <p:cNvSpPr/>
            <p:nvPr/>
          </p:nvSpPr>
          <p:spPr>
            <a:xfrm>
              <a:off x="279945" y="3510350"/>
              <a:ext cx="1152600" cy="1152600"/>
            </a:xfrm>
            <a:prstGeom prst="plaque">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a:off x="1236651" y="4189846"/>
              <a:ext cx="626400" cy="626400"/>
            </a:xfrm>
            <a:prstGeom prst="plaque">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pic>
        <p:nvPicPr>
          <p:cNvPr id="32" name="Google Shape;32;p4"/>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33" name="Google Shape;33;p4"/>
          <p:cNvGrpSpPr/>
          <p:nvPr/>
        </p:nvGrpSpPr>
        <p:grpSpPr>
          <a:xfrm>
            <a:off x="715800" y="282608"/>
            <a:ext cx="7712400" cy="4524142"/>
            <a:chOff x="715800" y="282608"/>
            <a:chExt cx="7712400" cy="4524142"/>
          </a:xfrm>
        </p:grpSpPr>
        <p:grpSp>
          <p:nvGrpSpPr>
            <p:cNvPr id="34" name="Google Shape;34;p4"/>
            <p:cNvGrpSpPr/>
            <p:nvPr/>
          </p:nvGrpSpPr>
          <p:grpSpPr>
            <a:xfrm>
              <a:off x="715800" y="282608"/>
              <a:ext cx="7712400" cy="419400"/>
              <a:chOff x="936900" y="282608"/>
              <a:chExt cx="7712400" cy="419400"/>
            </a:xfrm>
          </p:grpSpPr>
          <p:sp>
            <p:nvSpPr>
              <p:cNvPr id="35" name="Google Shape;35;p4"/>
              <p:cNvSpPr/>
              <p:nvPr/>
            </p:nvSpPr>
            <p:spPr>
              <a:xfrm>
                <a:off x="936900" y="309000"/>
                <a:ext cx="7712400" cy="3666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8572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8229896" y="282608"/>
                <a:ext cx="419400" cy="419400"/>
              </a:xfrm>
              <a:prstGeom prst="mathMultiply">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 name="Google Shape;37;p4"/>
              <p:cNvCxnSpPr/>
              <p:nvPr/>
            </p:nvCxnSpPr>
            <p:spPr>
              <a:xfrm>
                <a:off x="8233571" y="311283"/>
                <a:ext cx="0" cy="359700"/>
              </a:xfrm>
              <a:prstGeom prst="straightConnector1">
                <a:avLst/>
              </a:prstGeom>
              <a:noFill/>
              <a:ln cap="flat" cmpd="sng" w="9525">
                <a:solidFill>
                  <a:schemeClr val="dk1"/>
                </a:solidFill>
                <a:prstDash val="solid"/>
                <a:round/>
                <a:headEnd len="med" w="med" type="none"/>
                <a:tailEnd len="med" w="med" type="none"/>
              </a:ln>
            </p:spPr>
          </p:cxnSp>
        </p:grpSp>
        <p:sp>
          <p:nvSpPr>
            <p:cNvPr id="38" name="Google Shape;38;p4"/>
            <p:cNvSpPr/>
            <p:nvPr/>
          </p:nvSpPr>
          <p:spPr>
            <a:xfrm>
              <a:off x="715800" y="676650"/>
              <a:ext cx="7712400" cy="41301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8572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4"/>
          <p:cNvGrpSpPr/>
          <p:nvPr/>
        </p:nvGrpSpPr>
        <p:grpSpPr>
          <a:xfrm>
            <a:off x="-633892" y="3700906"/>
            <a:ext cx="1250980" cy="1250980"/>
            <a:chOff x="2183450" y="-408675"/>
            <a:chExt cx="1255500" cy="1255500"/>
          </a:xfrm>
        </p:grpSpPr>
        <p:sp>
          <p:nvSpPr>
            <p:cNvPr id="40" name="Google Shape;40;p4"/>
            <p:cNvSpPr/>
            <p:nvPr/>
          </p:nvSpPr>
          <p:spPr>
            <a:xfrm>
              <a:off x="2424200" y="-167925"/>
              <a:ext cx="774000" cy="774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2298500" y="-293625"/>
              <a:ext cx="1025400" cy="102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2183450" y="-408675"/>
              <a:ext cx="1255500" cy="1255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2538500" y="-53625"/>
              <a:ext cx="545400" cy="54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2627900" y="35775"/>
              <a:ext cx="366600" cy="366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715800" y="676650"/>
            <a:ext cx="7712400" cy="6648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6" name="Google Shape;46;p4"/>
          <p:cNvSpPr txBox="1"/>
          <p:nvPr>
            <p:ph idx="1" type="body"/>
          </p:nvPr>
        </p:nvSpPr>
        <p:spPr>
          <a:xfrm>
            <a:off x="715800" y="1303979"/>
            <a:ext cx="7712400" cy="3276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grpSp>
        <p:nvGrpSpPr>
          <p:cNvPr id="47" name="Google Shape;47;p4"/>
          <p:cNvGrpSpPr/>
          <p:nvPr/>
        </p:nvGrpSpPr>
        <p:grpSpPr>
          <a:xfrm>
            <a:off x="7163700" y="-35762"/>
            <a:ext cx="207000" cy="447541"/>
            <a:chOff x="4473225" y="723998"/>
            <a:chExt cx="207000" cy="447541"/>
          </a:xfrm>
        </p:grpSpPr>
        <p:cxnSp>
          <p:nvCxnSpPr>
            <p:cNvPr id="48" name="Google Shape;48;p4"/>
            <p:cNvCxnSpPr/>
            <p:nvPr/>
          </p:nvCxnSpPr>
          <p:spPr>
            <a:xfrm>
              <a:off x="4576725" y="723998"/>
              <a:ext cx="0" cy="345300"/>
            </a:xfrm>
            <a:prstGeom prst="straightConnector1">
              <a:avLst/>
            </a:prstGeom>
            <a:noFill/>
            <a:ln cap="flat" cmpd="sng" w="9525">
              <a:solidFill>
                <a:schemeClr val="dk1"/>
              </a:solidFill>
              <a:prstDash val="solid"/>
              <a:round/>
              <a:headEnd len="med" w="med" type="none"/>
              <a:tailEnd len="med" w="med" type="none"/>
            </a:ln>
          </p:spPr>
        </p:cxnSp>
        <p:sp>
          <p:nvSpPr>
            <p:cNvPr id="49" name="Google Shape;49;p4"/>
            <p:cNvSpPr/>
            <p:nvPr/>
          </p:nvSpPr>
          <p:spPr>
            <a:xfrm>
              <a:off x="4473225" y="964540"/>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0" name="Google Shape;50;p4"/>
          <p:cNvCxnSpPr/>
          <p:nvPr/>
        </p:nvCxnSpPr>
        <p:spPr>
          <a:xfrm>
            <a:off x="8423575" y="2002200"/>
            <a:ext cx="11778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1" name="Shape 51"/>
        <p:cNvGrpSpPr/>
        <p:nvPr/>
      </p:nvGrpSpPr>
      <p:grpSpPr>
        <a:xfrm>
          <a:off x="0" y="0"/>
          <a:ext cx="0" cy="0"/>
          <a:chOff x="0" y="0"/>
          <a:chExt cx="0" cy="0"/>
        </a:xfrm>
      </p:grpSpPr>
      <p:pic>
        <p:nvPicPr>
          <p:cNvPr id="52" name="Google Shape;52;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5"/>
          <p:cNvSpPr txBox="1"/>
          <p:nvPr>
            <p:ph type="title"/>
          </p:nvPr>
        </p:nvSpPr>
        <p:spPr>
          <a:xfrm>
            <a:off x="715850" y="672125"/>
            <a:ext cx="7712400" cy="6693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66675">
              <a:schemeClr val="lt1"/>
            </a:outerShdw>
          </a:effectLst>
        </p:spPr>
        <p:txBody>
          <a:bodyPr anchorCtr="0" anchor="t"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grpSp>
        <p:nvGrpSpPr>
          <p:cNvPr id="54" name="Google Shape;54;p5"/>
          <p:cNvGrpSpPr/>
          <p:nvPr/>
        </p:nvGrpSpPr>
        <p:grpSpPr>
          <a:xfrm>
            <a:off x="715800" y="282608"/>
            <a:ext cx="7712400" cy="419400"/>
            <a:chOff x="936900" y="282608"/>
            <a:chExt cx="7712400" cy="419400"/>
          </a:xfrm>
        </p:grpSpPr>
        <p:sp>
          <p:nvSpPr>
            <p:cNvPr id="55" name="Google Shape;55;p5"/>
            <p:cNvSpPr/>
            <p:nvPr/>
          </p:nvSpPr>
          <p:spPr>
            <a:xfrm>
              <a:off x="936900" y="309000"/>
              <a:ext cx="7712400" cy="3666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666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8229896" y="282608"/>
              <a:ext cx="419400" cy="419400"/>
            </a:xfrm>
            <a:prstGeom prst="mathMultiply">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 name="Google Shape;57;p5"/>
            <p:cNvCxnSpPr/>
            <p:nvPr/>
          </p:nvCxnSpPr>
          <p:spPr>
            <a:xfrm>
              <a:off x="8233571" y="311283"/>
              <a:ext cx="0" cy="359700"/>
            </a:xfrm>
            <a:prstGeom prst="straightConnector1">
              <a:avLst/>
            </a:prstGeom>
            <a:noFill/>
            <a:ln cap="flat" cmpd="sng" w="9525">
              <a:solidFill>
                <a:schemeClr val="dk1"/>
              </a:solidFill>
              <a:prstDash val="solid"/>
              <a:round/>
              <a:headEnd len="med" w="med" type="none"/>
              <a:tailEnd len="med" w="med" type="none"/>
            </a:ln>
          </p:spPr>
        </p:cxnSp>
      </p:grpSp>
      <p:sp>
        <p:nvSpPr>
          <p:cNvPr id="58" name="Google Shape;58;p5"/>
          <p:cNvSpPr txBox="1"/>
          <p:nvPr>
            <p:ph idx="1" type="subTitle"/>
          </p:nvPr>
        </p:nvSpPr>
        <p:spPr>
          <a:xfrm>
            <a:off x="1409325" y="3408450"/>
            <a:ext cx="2661300" cy="10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59" name="Google Shape;59;p5"/>
          <p:cNvSpPr txBox="1"/>
          <p:nvPr>
            <p:ph idx="2" type="subTitle"/>
          </p:nvPr>
        </p:nvSpPr>
        <p:spPr>
          <a:xfrm>
            <a:off x="1409325" y="2942075"/>
            <a:ext cx="2661300" cy="466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800"/>
              <a:buNone/>
              <a:defRPr b="1" sz="2000">
                <a:solidFill>
                  <a:schemeClr val="dk1"/>
                </a:solidFill>
                <a:latin typeface="Italiana"/>
                <a:ea typeface="Italiana"/>
                <a:cs typeface="Italiana"/>
                <a:sym typeface="Italiana"/>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sp>
        <p:nvSpPr>
          <p:cNvPr id="60" name="Google Shape;60;p5"/>
          <p:cNvSpPr txBox="1"/>
          <p:nvPr>
            <p:ph idx="3" type="subTitle"/>
          </p:nvPr>
        </p:nvSpPr>
        <p:spPr>
          <a:xfrm>
            <a:off x="5073375" y="3408450"/>
            <a:ext cx="2661300" cy="10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0"/>
              </a:spcBef>
              <a:spcAft>
                <a:spcPts val="0"/>
              </a:spcAft>
              <a:buClr>
                <a:schemeClr val="dk1"/>
              </a:buClr>
              <a:buSzPts val="1400"/>
              <a:buNone/>
              <a:defRPr>
                <a:solidFill>
                  <a:schemeClr val="dk1"/>
                </a:solidFill>
              </a:defRPr>
            </a:lvl3pPr>
            <a:lvl4pPr lvl="3" rtl="0" algn="ctr">
              <a:lnSpc>
                <a:spcPct val="100000"/>
              </a:lnSpc>
              <a:spcBef>
                <a:spcPts val="0"/>
              </a:spcBef>
              <a:spcAft>
                <a:spcPts val="0"/>
              </a:spcAft>
              <a:buClr>
                <a:schemeClr val="dk1"/>
              </a:buClr>
              <a:buSzPts val="1400"/>
              <a:buNone/>
              <a:defRPr>
                <a:solidFill>
                  <a:schemeClr val="dk1"/>
                </a:solidFill>
              </a:defRPr>
            </a:lvl4pPr>
            <a:lvl5pPr lvl="4" rtl="0" algn="ctr">
              <a:lnSpc>
                <a:spcPct val="100000"/>
              </a:lnSpc>
              <a:spcBef>
                <a:spcPts val="0"/>
              </a:spcBef>
              <a:spcAft>
                <a:spcPts val="0"/>
              </a:spcAft>
              <a:buClr>
                <a:schemeClr val="dk1"/>
              </a:buClr>
              <a:buSzPts val="1400"/>
              <a:buNone/>
              <a:defRPr>
                <a:solidFill>
                  <a:schemeClr val="dk1"/>
                </a:solidFill>
              </a:defRPr>
            </a:lvl5pPr>
            <a:lvl6pPr lvl="5" rtl="0" algn="ctr">
              <a:lnSpc>
                <a:spcPct val="100000"/>
              </a:lnSpc>
              <a:spcBef>
                <a:spcPts val="0"/>
              </a:spcBef>
              <a:spcAft>
                <a:spcPts val="0"/>
              </a:spcAft>
              <a:buClr>
                <a:schemeClr val="dk1"/>
              </a:buClr>
              <a:buSzPts val="1400"/>
              <a:buNone/>
              <a:defRPr>
                <a:solidFill>
                  <a:schemeClr val="dk1"/>
                </a:solidFill>
              </a:defRPr>
            </a:lvl6pPr>
            <a:lvl7pPr lvl="6" rtl="0" algn="ctr">
              <a:lnSpc>
                <a:spcPct val="100000"/>
              </a:lnSpc>
              <a:spcBef>
                <a:spcPts val="0"/>
              </a:spcBef>
              <a:spcAft>
                <a:spcPts val="0"/>
              </a:spcAft>
              <a:buClr>
                <a:schemeClr val="dk1"/>
              </a:buClr>
              <a:buSzPts val="1400"/>
              <a:buNone/>
              <a:defRPr>
                <a:solidFill>
                  <a:schemeClr val="dk1"/>
                </a:solidFill>
              </a:defRPr>
            </a:lvl7pPr>
            <a:lvl8pPr lvl="7" rtl="0" algn="ctr">
              <a:lnSpc>
                <a:spcPct val="100000"/>
              </a:lnSpc>
              <a:spcBef>
                <a:spcPts val="0"/>
              </a:spcBef>
              <a:spcAft>
                <a:spcPts val="0"/>
              </a:spcAft>
              <a:buClr>
                <a:schemeClr val="dk1"/>
              </a:buClr>
              <a:buSzPts val="1400"/>
              <a:buNone/>
              <a:defRPr>
                <a:solidFill>
                  <a:schemeClr val="dk1"/>
                </a:solidFill>
              </a:defRPr>
            </a:lvl8pPr>
            <a:lvl9pPr lvl="8" rtl="0" algn="ctr">
              <a:lnSpc>
                <a:spcPct val="100000"/>
              </a:lnSpc>
              <a:spcBef>
                <a:spcPts val="0"/>
              </a:spcBef>
              <a:spcAft>
                <a:spcPts val="0"/>
              </a:spcAft>
              <a:buClr>
                <a:schemeClr val="dk1"/>
              </a:buClr>
              <a:buSzPts val="1400"/>
              <a:buNone/>
              <a:defRPr>
                <a:solidFill>
                  <a:schemeClr val="dk1"/>
                </a:solidFill>
              </a:defRPr>
            </a:lvl9pPr>
          </a:lstStyle>
          <a:p/>
        </p:txBody>
      </p:sp>
      <p:sp>
        <p:nvSpPr>
          <p:cNvPr id="61" name="Google Shape;61;p5"/>
          <p:cNvSpPr txBox="1"/>
          <p:nvPr>
            <p:ph idx="4" type="subTitle"/>
          </p:nvPr>
        </p:nvSpPr>
        <p:spPr>
          <a:xfrm>
            <a:off x="5073375" y="2942075"/>
            <a:ext cx="2661300" cy="466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1800"/>
              <a:buNone/>
              <a:defRPr b="1" sz="2000">
                <a:solidFill>
                  <a:schemeClr val="dk1"/>
                </a:solidFill>
                <a:latin typeface="Italiana"/>
                <a:ea typeface="Italiana"/>
                <a:cs typeface="Italiana"/>
                <a:sym typeface="Italiana"/>
              </a:defRPr>
            </a:lvl1pPr>
            <a:lvl2pPr lvl="1" rtl="0" algn="ctr">
              <a:lnSpc>
                <a:spcPct val="100000"/>
              </a:lnSpc>
              <a:spcBef>
                <a:spcPts val="0"/>
              </a:spcBef>
              <a:spcAft>
                <a:spcPts val="0"/>
              </a:spcAft>
              <a:buClr>
                <a:schemeClr val="dk1"/>
              </a:buClr>
              <a:buSzPts val="1800"/>
              <a:buNone/>
              <a:defRPr b="1" sz="1800">
                <a:solidFill>
                  <a:schemeClr val="dk1"/>
                </a:solidFill>
              </a:defRPr>
            </a:lvl2pPr>
            <a:lvl3pPr lvl="2" rtl="0" algn="ctr">
              <a:lnSpc>
                <a:spcPct val="100000"/>
              </a:lnSpc>
              <a:spcBef>
                <a:spcPts val="0"/>
              </a:spcBef>
              <a:spcAft>
                <a:spcPts val="0"/>
              </a:spcAft>
              <a:buClr>
                <a:schemeClr val="dk1"/>
              </a:buClr>
              <a:buSzPts val="1800"/>
              <a:buNone/>
              <a:defRPr b="1" sz="1800">
                <a:solidFill>
                  <a:schemeClr val="dk1"/>
                </a:solidFill>
              </a:defRPr>
            </a:lvl3pPr>
            <a:lvl4pPr lvl="3" rtl="0" algn="ctr">
              <a:lnSpc>
                <a:spcPct val="100000"/>
              </a:lnSpc>
              <a:spcBef>
                <a:spcPts val="0"/>
              </a:spcBef>
              <a:spcAft>
                <a:spcPts val="0"/>
              </a:spcAft>
              <a:buClr>
                <a:schemeClr val="dk1"/>
              </a:buClr>
              <a:buSzPts val="1800"/>
              <a:buNone/>
              <a:defRPr b="1" sz="1800">
                <a:solidFill>
                  <a:schemeClr val="dk1"/>
                </a:solidFill>
              </a:defRPr>
            </a:lvl4pPr>
            <a:lvl5pPr lvl="4" rtl="0" algn="ctr">
              <a:lnSpc>
                <a:spcPct val="100000"/>
              </a:lnSpc>
              <a:spcBef>
                <a:spcPts val="0"/>
              </a:spcBef>
              <a:spcAft>
                <a:spcPts val="0"/>
              </a:spcAft>
              <a:buClr>
                <a:schemeClr val="dk1"/>
              </a:buClr>
              <a:buSzPts val="1800"/>
              <a:buNone/>
              <a:defRPr b="1" sz="1800">
                <a:solidFill>
                  <a:schemeClr val="dk1"/>
                </a:solidFill>
              </a:defRPr>
            </a:lvl5pPr>
            <a:lvl6pPr lvl="5" rtl="0" algn="ctr">
              <a:lnSpc>
                <a:spcPct val="100000"/>
              </a:lnSpc>
              <a:spcBef>
                <a:spcPts val="0"/>
              </a:spcBef>
              <a:spcAft>
                <a:spcPts val="0"/>
              </a:spcAft>
              <a:buClr>
                <a:schemeClr val="dk1"/>
              </a:buClr>
              <a:buSzPts val="1800"/>
              <a:buNone/>
              <a:defRPr b="1" sz="1800">
                <a:solidFill>
                  <a:schemeClr val="dk1"/>
                </a:solidFill>
              </a:defRPr>
            </a:lvl6pPr>
            <a:lvl7pPr lvl="6" rtl="0" algn="ctr">
              <a:lnSpc>
                <a:spcPct val="100000"/>
              </a:lnSpc>
              <a:spcBef>
                <a:spcPts val="0"/>
              </a:spcBef>
              <a:spcAft>
                <a:spcPts val="0"/>
              </a:spcAft>
              <a:buClr>
                <a:schemeClr val="dk1"/>
              </a:buClr>
              <a:buSzPts val="1800"/>
              <a:buNone/>
              <a:defRPr b="1" sz="1800">
                <a:solidFill>
                  <a:schemeClr val="dk1"/>
                </a:solidFill>
              </a:defRPr>
            </a:lvl7pPr>
            <a:lvl8pPr lvl="7" rtl="0" algn="ctr">
              <a:lnSpc>
                <a:spcPct val="100000"/>
              </a:lnSpc>
              <a:spcBef>
                <a:spcPts val="0"/>
              </a:spcBef>
              <a:spcAft>
                <a:spcPts val="0"/>
              </a:spcAft>
              <a:buClr>
                <a:schemeClr val="dk1"/>
              </a:buClr>
              <a:buSzPts val="1800"/>
              <a:buNone/>
              <a:defRPr b="1" sz="1800">
                <a:solidFill>
                  <a:schemeClr val="dk1"/>
                </a:solidFill>
              </a:defRPr>
            </a:lvl8pPr>
            <a:lvl9pPr lvl="8" rtl="0" algn="ctr">
              <a:lnSpc>
                <a:spcPct val="100000"/>
              </a:lnSpc>
              <a:spcBef>
                <a:spcPts val="0"/>
              </a:spcBef>
              <a:spcAft>
                <a:spcPts val="0"/>
              </a:spcAft>
              <a:buClr>
                <a:schemeClr val="dk1"/>
              </a:buClr>
              <a:buSzPts val="1800"/>
              <a:buNone/>
              <a:defRPr b="1" sz="1800">
                <a:solidFill>
                  <a:schemeClr val="dk1"/>
                </a:solidFill>
              </a:defRPr>
            </a:lvl9pPr>
          </a:lstStyle>
          <a:p/>
        </p:txBody>
      </p:sp>
      <p:grpSp>
        <p:nvGrpSpPr>
          <p:cNvPr id="62" name="Google Shape;62;p5"/>
          <p:cNvGrpSpPr/>
          <p:nvPr/>
        </p:nvGrpSpPr>
        <p:grpSpPr>
          <a:xfrm>
            <a:off x="151101" y="3960214"/>
            <a:ext cx="1129388" cy="931626"/>
            <a:chOff x="279945" y="3510350"/>
            <a:chExt cx="1583106" cy="1305896"/>
          </a:xfrm>
        </p:grpSpPr>
        <p:sp>
          <p:nvSpPr>
            <p:cNvPr id="63" name="Google Shape;63;p5"/>
            <p:cNvSpPr/>
            <p:nvPr/>
          </p:nvSpPr>
          <p:spPr>
            <a:xfrm>
              <a:off x="279945" y="3510350"/>
              <a:ext cx="1152600" cy="1152600"/>
            </a:xfrm>
            <a:prstGeom prst="plaque">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a:off x="1236651" y="4189846"/>
              <a:ext cx="626400" cy="626400"/>
            </a:xfrm>
            <a:prstGeom prst="plaque">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5"/>
          <p:cNvGrpSpPr/>
          <p:nvPr/>
        </p:nvGrpSpPr>
        <p:grpSpPr>
          <a:xfrm>
            <a:off x="8464687" y="2762350"/>
            <a:ext cx="1090500" cy="1197873"/>
            <a:chOff x="348600" y="500300"/>
            <a:chExt cx="1090500" cy="1197873"/>
          </a:xfrm>
        </p:grpSpPr>
        <p:sp>
          <p:nvSpPr>
            <p:cNvPr id="66" name="Google Shape;66;p5"/>
            <p:cNvSpPr/>
            <p:nvPr/>
          </p:nvSpPr>
          <p:spPr>
            <a:xfrm>
              <a:off x="348600" y="500300"/>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a:off x="348600" y="665147"/>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348600" y="830091"/>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348600" y="995035"/>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348600" y="1159882"/>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348600" y="1324924"/>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348600" y="1489673"/>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pic>
        <p:nvPicPr>
          <p:cNvPr id="74" name="Google Shape;74;p6"/>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75" name="Google Shape;75;p6"/>
          <p:cNvGrpSpPr/>
          <p:nvPr/>
        </p:nvGrpSpPr>
        <p:grpSpPr>
          <a:xfrm>
            <a:off x="715800" y="282608"/>
            <a:ext cx="7712400" cy="419400"/>
            <a:chOff x="936900" y="282608"/>
            <a:chExt cx="7712400" cy="419400"/>
          </a:xfrm>
        </p:grpSpPr>
        <p:sp>
          <p:nvSpPr>
            <p:cNvPr id="76" name="Google Shape;76;p6"/>
            <p:cNvSpPr/>
            <p:nvPr/>
          </p:nvSpPr>
          <p:spPr>
            <a:xfrm>
              <a:off x="936900" y="309000"/>
              <a:ext cx="7712400" cy="3666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6667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
            <p:cNvSpPr/>
            <p:nvPr/>
          </p:nvSpPr>
          <p:spPr>
            <a:xfrm>
              <a:off x="8229896" y="282608"/>
              <a:ext cx="419400" cy="419400"/>
            </a:xfrm>
            <a:prstGeom prst="mathMultiply">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 name="Google Shape;78;p6"/>
            <p:cNvCxnSpPr/>
            <p:nvPr/>
          </p:nvCxnSpPr>
          <p:spPr>
            <a:xfrm>
              <a:off x="8233571" y="311283"/>
              <a:ext cx="0" cy="359700"/>
            </a:xfrm>
            <a:prstGeom prst="straightConnector1">
              <a:avLst/>
            </a:prstGeom>
            <a:noFill/>
            <a:ln cap="flat" cmpd="sng" w="9525">
              <a:solidFill>
                <a:schemeClr val="dk1"/>
              </a:solidFill>
              <a:prstDash val="solid"/>
              <a:round/>
              <a:headEnd len="med" w="med" type="none"/>
              <a:tailEnd len="med" w="med" type="none"/>
            </a:ln>
          </p:spPr>
        </p:cxnSp>
      </p:grpSp>
      <p:sp>
        <p:nvSpPr>
          <p:cNvPr id="79" name="Google Shape;79;p6"/>
          <p:cNvSpPr txBox="1"/>
          <p:nvPr>
            <p:ph type="title"/>
          </p:nvPr>
        </p:nvSpPr>
        <p:spPr>
          <a:xfrm>
            <a:off x="715850" y="672125"/>
            <a:ext cx="7712400" cy="6693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66675">
              <a:schemeClr val="lt1"/>
            </a:outerShdw>
          </a:effectLst>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0" name="Google Shape;80;p6"/>
          <p:cNvSpPr/>
          <p:nvPr/>
        </p:nvSpPr>
        <p:spPr>
          <a:xfrm>
            <a:off x="8218500" y="4396800"/>
            <a:ext cx="419400" cy="4194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6"/>
          <p:cNvGrpSpPr/>
          <p:nvPr/>
        </p:nvGrpSpPr>
        <p:grpSpPr>
          <a:xfrm>
            <a:off x="3865171" y="-21263"/>
            <a:ext cx="207000" cy="429503"/>
            <a:chOff x="1746771" y="-26825"/>
            <a:chExt cx="207000" cy="429503"/>
          </a:xfrm>
        </p:grpSpPr>
        <p:cxnSp>
          <p:nvCxnSpPr>
            <p:cNvPr id="82" name="Google Shape;82;p6"/>
            <p:cNvCxnSpPr/>
            <p:nvPr/>
          </p:nvCxnSpPr>
          <p:spPr>
            <a:xfrm>
              <a:off x="1850275" y="-26825"/>
              <a:ext cx="0" cy="339600"/>
            </a:xfrm>
            <a:prstGeom prst="straightConnector1">
              <a:avLst/>
            </a:prstGeom>
            <a:noFill/>
            <a:ln cap="flat" cmpd="sng" w="9525">
              <a:solidFill>
                <a:schemeClr val="dk1"/>
              </a:solidFill>
              <a:prstDash val="solid"/>
              <a:round/>
              <a:headEnd len="med" w="med" type="none"/>
              <a:tailEnd len="med" w="med" type="none"/>
            </a:ln>
          </p:spPr>
        </p:cxnSp>
        <p:sp>
          <p:nvSpPr>
            <p:cNvPr id="83" name="Google Shape;83;p6"/>
            <p:cNvSpPr/>
            <p:nvPr/>
          </p:nvSpPr>
          <p:spPr>
            <a:xfrm>
              <a:off x="1746771" y="195678"/>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4" name="Shape 84"/>
        <p:cNvGrpSpPr/>
        <p:nvPr/>
      </p:nvGrpSpPr>
      <p:grpSpPr>
        <a:xfrm>
          <a:off x="0" y="0"/>
          <a:ext cx="0" cy="0"/>
          <a:chOff x="0" y="0"/>
          <a:chExt cx="0" cy="0"/>
        </a:xfrm>
      </p:grpSpPr>
      <p:pic>
        <p:nvPicPr>
          <p:cNvPr id="85" name="Google Shape;85;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86" name="Google Shape;86;p7"/>
          <p:cNvSpPr txBox="1"/>
          <p:nvPr>
            <p:ph type="title"/>
          </p:nvPr>
        </p:nvSpPr>
        <p:spPr>
          <a:xfrm>
            <a:off x="4656900" y="1211940"/>
            <a:ext cx="3771300" cy="745500"/>
          </a:xfrm>
          <a:prstGeom prst="rect">
            <a:avLst/>
          </a:prstGeom>
          <a:solidFill>
            <a:srgbClr val="F7E9DF"/>
          </a:solidFill>
          <a:ln cap="flat" cmpd="sng" w="9525">
            <a:solidFill>
              <a:schemeClr val="dk1"/>
            </a:solidFill>
            <a:prstDash val="solid"/>
            <a:round/>
            <a:headEnd len="sm" w="sm" type="none"/>
            <a:tailEnd len="sm" w="sm" type="none"/>
          </a:ln>
          <a:effectLst>
            <a:outerShdw rotWithShape="0" algn="bl" dir="2460000" dist="66675">
              <a:srgbClr val="F7E9DF"/>
            </a:outerShdw>
          </a:effectLst>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7" name="Google Shape;87;p7"/>
          <p:cNvSpPr txBox="1"/>
          <p:nvPr>
            <p:ph idx="1" type="subTitle"/>
          </p:nvPr>
        </p:nvSpPr>
        <p:spPr>
          <a:xfrm>
            <a:off x="4656900" y="1957440"/>
            <a:ext cx="3771300" cy="2366700"/>
          </a:xfrm>
          <a:prstGeom prst="rect">
            <a:avLst/>
          </a:prstGeom>
          <a:solidFill>
            <a:srgbClr val="F7E9DF"/>
          </a:solidFill>
          <a:ln cap="flat" cmpd="sng" w="9525">
            <a:solidFill>
              <a:schemeClr val="dk1"/>
            </a:solidFill>
            <a:prstDash val="solid"/>
            <a:round/>
            <a:headEnd len="sm" w="sm" type="none"/>
            <a:tailEnd len="sm" w="sm" type="none"/>
          </a:ln>
          <a:effectLst>
            <a:outerShdw rotWithShape="0" algn="bl" dir="2460000" dist="66675">
              <a:srgbClr val="F7E9DF"/>
            </a:outerShdw>
          </a:effectLst>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solidFill>
                  <a:schemeClr val="dk1"/>
                </a:solidFill>
              </a:defRPr>
            </a:lvl1pPr>
            <a:lvl2pPr lvl="1" rtl="0" algn="ctr">
              <a:lnSpc>
                <a:spcPct val="100000"/>
              </a:lnSpc>
              <a:spcBef>
                <a:spcPts val="0"/>
              </a:spcBef>
              <a:spcAft>
                <a:spcPts val="0"/>
              </a:spcAft>
              <a:buClr>
                <a:schemeClr val="dk1"/>
              </a:buClr>
              <a:buSzPts val="1400"/>
              <a:buChar char="○"/>
              <a:defRPr>
                <a:solidFill>
                  <a:schemeClr val="dk1"/>
                </a:solidFill>
              </a:defRPr>
            </a:lvl2pPr>
            <a:lvl3pPr lvl="2" rtl="0" algn="ctr">
              <a:lnSpc>
                <a:spcPct val="100000"/>
              </a:lnSpc>
              <a:spcBef>
                <a:spcPts val="0"/>
              </a:spcBef>
              <a:spcAft>
                <a:spcPts val="0"/>
              </a:spcAft>
              <a:buClr>
                <a:schemeClr val="dk1"/>
              </a:buClr>
              <a:buSzPts val="1400"/>
              <a:buChar char="■"/>
              <a:defRPr>
                <a:solidFill>
                  <a:schemeClr val="dk1"/>
                </a:solidFill>
              </a:defRPr>
            </a:lvl3pPr>
            <a:lvl4pPr lvl="3" rtl="0" algn="ctr">
              <a:lnSpc>
                <a:spcPct val="100000"/>
              </a:lnSpc>
              <a:spcBef>
                <a:spcPts val="0"/>
              </a:spcBef>
              <a:spcAft>
                <a:spcPts val="0"/>
              </a:spcAft>
              <a:buClr>
                <a:schemeClr val="dk1"/>
              </a:buClr>
              <a:buSzPts val="1400"/>
              <a:buChar char="●"/>
              <a:defRPr>
                <a:solidFill>
                  <a:schemeClr val="dk1"/>
                </a:solidFill>
              </a:defRPr>
            </a:lvl4pPr>
            <a:lvl5pPr lvl="4" rtl="0" algn="ctr">
              <a:lnSpc>
                <a:spcPct val="100000"/>
              </a:lnSpc>
              <a:spcBef>
                <a:spcPts val="0"/>
              </a:spcBef>
              <a:spcAft>
                <a:spcPts val="0"/>
              </a:spcAft>
              <a:buClr>
                <a:schemeClr val="dk1"/>
              </a:buClr>
              <a:buSzPts val="1400"/>
              <a:buChar char="○"/>
              <a:defRPr>
                <a:solidFill>
                  <a:schemeClr val="dk1"/>
                </a:solidFill>
              </a:defRPr>
            </a:lvl5pPr>
            <a:lvl6pPr lvl="5" rtl="0" algn="ctr">
              <a:lnSpc>
                <a:spcPct val="100000"/>
              </a:lnSpc>
              <a:spcBef>
                <a:spcPts val="0"/>
              </a:spcBef>
              <a:spcAft>
                <a:spcPts val="0"/>
              </a:spcAft>
              <a:buClr>
                <a:schemeClr val="dk1"/>
              </a:buClr>
              <a:buSzPts val="1400"/>
              <a:buChar char="■"/>
              <a:defRPr>
                <a:solidFill>
                  <a:schemeClr val="dk1"/>
                </a:solidFill>
              </a:defRPr>
            </a:lvl6pPr>
            <a:lvl7pPr lvl="6" rtl="0" algn="ctr">
              <a:lnSpc>
                <a:spcPct val="100000"/>
              </a:lnSpc>
              <a:spcBef>
                <a:spcPts val="0"/>
              </a:spcBef>
              <a:spcAft>
                <a:spcPts val="0"/>
              </a:spcAft>
              <a:buClr>
                <a:schemeClr val="dk1"/>
              </a:buClr>
              <a:buSzPts val="1400"/>
              <a:buChar char="●"/>
              <a:defRPr>
                <a:solidFill>
                  <a:schemeClr val="dk1"/>
                </a:solidFill>
              </a:defRPr>
            </a:lvl7pPr>
            <a:lvl8pPr lvl="7" rtl="0" algn="ctr">
              <a:lnSpc>
                <a:spcPct val="100000"/>
              </a:lnSpc>
              <a:spcBef>
                <a:spcPts val="0"/>
              </a:spcBef>
              <a:spcAft>
                <a:spcPts val="0"/>
              </a:spcAft>
              <a:buClr>
                <a:schemeClr val="dk1"/>
              </a:buClr>
              <a:buSzPts val="1400"/>
              <a:buChar char="○"/>
              <a:defRPr>
                <a:solidFill>
                  <a:schemeClr val="dk1"/>
                </a:solidFill>
              </a:defRPr>
            </a:lvl8pPr>
            <a:lvl9pPr lvl="8" rtl="0" algn="ctr">
              <a:lnSpc>
                <a:spcPct val="100000"/>
              </a:lnSpc>
              <a:spcBef>
                <a:spcPts val="0"/>
              </a:spcBef>
              <a:spcAft>
                <a:spcPts val="0"/>
              </a:spcAft>
              <a:buClr>
                <a:schemeClr val="dk1"/>
              </a:buClr>
              <a:buSzPts val="1400"/>
              <a:buChar char="■"/>
              <a:defRPr>
                <a:solidFill>
                  <a:schemeClr val="dk1"/>
                </a:solidFill>
              </a:defRPr>
            </a:lvl9pPr>
          </a:lstStyle>
          <a:p/>
        </p:txBody>
      </p:sp>
      <p:sp>
        <p:nvSpPr>
          <p:cNvPr id="88" name="Google Shape;88;p7"/>
          <p:cNvSpPr/>
          <p:nvPr>
            <p:ph idx="2" type="pic"/>
          </p:nvPr>
        </p:nvSpPr>
        <p:spPr>
          <a:xfrm>
            <a:off x="956988" y="1005900"/>
            <a:ext cx="3288900" cy="3131700"/>
          </a:xfrm>
          <a:prstGeom prst="rect">
            <a:avLst/>
          </a:prstGeom>
          <a:noFill/>
          <a:ln cap="flat" cmpd="sng" w="9525">
            <a:solidFill>
              <a:schemeClr val="dk1"/>
            </a:solidFill>
            <a:prstDash val="solid"/>
            <a:round/>
            <a:headEnd len="sm" w="sm" type="none"/>
            <a:tailEnd len="sm" w="sm" type="none"/>
          </a:ln>
          <a:effectLst>
            <a:outerShdw rotWithShape="0" algn="bl" dir="2760000" dist="76200">
              <a:schemeClr val="lt1"/>
            </a:outerShdw>
          </a:effectLst>
        </p:spPr>
      </p:sp>
      <p:grpSp>
        <p:nvGrpSpPr>
          <p:cNvPr id="89" name="Google Shape;89;p7"/>
          <p:cNvGrpSpPr/>
          <p:nvPr/>
        </p:nvGrpSpPr>
        <p:grpSpPr>
          <a:xfrm flipH="1" rot="10800000">
            <a:off x="163762" y="231147"/>
            <a:ext cx="1480992" cy="1038402"/>
            <a:chOff x="279949" y="3706250"/>
            <a:chExt cx="1583102" cy="1109996"/>
          </a:xfrm>
        </p:grpSpPr>
        <p:sp>
          <p:nvSpPr>
            <p:cNvPr id="90" name="Google Shape;90;p7"/>
            <p:cNvSpPr/>
            <p:nvPr/>
          </p:nvSpPr>
          <p:spPr>
            <a:xfrm>
              <a:off x="279949" y="3706250"/>
              <a:ext cx="956700" cy="956700"/>
            </a:xfrm>
            <a:prstGeom prst="plaque">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a:off x="1236651" y="4189846"/>
              <a:ext cx="626400" cy="626400"/>
            </a:xfrm>
            <a:prstGeom prst="plaque">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7"/>
          <p:cNvSpPr/>
          <p:nvPr/>
        </p:nvSpPr>
        <p:spPr>
          <a:xfrm>
            <a:off x="8214623" y="327300"/>
            <a:ext cx="419400" cy="4194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3" name="Shape 93"/>
        <p:cNvGrpSpPr/>
        <p:nvPr/>
      </p:nvGrpSpPr>
      <p:grpSpPr>
        <a:xfrm>
          <a:off x="0" y="0"/>
          <a:ext cx="0" cy="0"/>
          <a:chOff x="0" y="0"/>
          <a:chExt cx="0" cy="0"/>
        </a:xfrm>
      </p:grpSpPr>
      <p:pic>
        <p:nvPicPr>
          <p:cNvPr id="94" name="Google Shape;94;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95" name="Google Shape;95;p8"/>
          <p:cNvSpPr txBox="1"/>
          <p:nvPr>
            <p:ph type="title"/>
          </p:nvPr>
        </p:nvSpPr>
        <p:spPr>
          <a:xfrm>
            <a:off x="1441275" y="1351150"/>
            <a:ext cx="6261600" cy="28338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760000" dist="85725">
              <a:schemeClr val="lt1"/>
            </a:outerShdw>
          </a:effectLst>
        </p:spPr>
        <p:txBody>
          <a:bodyPr anchorCtr="0" anchor="ctr" bIns="91425" lIns="91425" spcFirstLastPara="1" rIns="91425" wrap="square" tIns="91425">
            <a:noAutofit/>
          </a:bodyPr>
          <a:lstStyle>
            <a:lvl1pPr lvl="0" algn="ctr">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96" name="Google Shape;96;p8"/>
          <p:cNvGrpSpPr/>
          <p:nvPr/>
        </p:nvGrpSpPr>
        <p:grpSpPr>
          <a:xfrm>
            <a:off x="8254596" y="4286008"/>
            <a:ext cx="1587329" cy="1587329"/>
            <a:chOff x="2183450" y="-408675"/>
            <a:chExt cx="1255500" cy="1255500"/>
          </a:xfrm>
        </p:grpSpPr>
        <p:sp>
          <p:nvSpPr>
            <p:cNvPr id="97" name="Google Shape;97;p8"/>
            <p:cNvSpPr/>
            <p:nvPr/>
          </p:nvSpPr>
          <p:spPr>
            <a:xfrm>
              <a:off x="2424200" y="-167925"/>
              <a:ext cx="774000" cy="774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8"/>
            <p:cNvSpPr/>
            <p:nvPr/>
          </p:nvSpPr>
          <p:spPr>
            <a:xfrm>
              <a:off x="2298500" y="-293625"/>
              <a:ext cx="1025400" cy="102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
            <p:cNvSpPr/>
            <p:nvPr/>
          </p:nvSpPr>
          <p:spPr>
            <a:xfrm>
              <a:off x="2183450" y="-408675"/>
              <a:ext cx="1255500" cy="1255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8"/>
            <p:cNvSpPr/>
            <p:nvPr/>
          </p:nvSpPr>
          <p:spPr>
            <a:xfrm>
              <a:off x="2538500" y="-53625"/>
              <a:ext cx="545400" cy="545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8"/>
            <p:cNvSpPr/>
            <p:nvPr/>
          </p:nvSpPr>
          <p:spPr>
            <a:xfrm>
              <a:off x="2627900" y="35775"/>
              <a:ext cx="366600" cy="366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8"/>
          <p:cNvSpPr/>
          <p:nvPr/>
        </p:nvSpPr>
        <p:spPr>
          <a:xfrm>
            <a:off x="8218500" y="327300"/>
            <a:ext cx="419400" cy="4194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8"/>
          <p:cNvSpPr/>
          <p:nvPr/>
        </p:nvSpPr>
        <p:spPr>
          <a:xfrm>
            <a:off x="506100" y="4396800"/>
            <a:ext cx="419400" cy="4194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 name="Google Shape;104;p8"/>
          <p:cNvGrpSpPr/>
          <p:nvPr/>
        </p:nvGrpSpPr>
        <p:grpSpPr>
          <a:xfrm>
            <a:off x="123291" y="135815"/>
            <a:ext cx="1105480" cy="1373812"/>
            <a:chOff x="279945" y="3350472"/>
            <a:chExt cx="1344048" cy="1670288"/>
          </a:xfrm>
        </p:grpSpPr>
        <p:sp>
          <p:nvSpPr>
            <p:cNvPr id="105" name="Google Shape;105;p8"/>
            <p:cNvSpPr/>
            <p:nvPr/>
          </p:nvSpPr>
          <p:spPr>
            <a:xfrm>
              <a:off x="279945" y="3350472"/>
              <a:ext cx="1152600" cy="1152600"/>
            </a:xfrm>
            <a:prstGeom prst="plaque">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p:cNvSpPr/>
            <p:nvPr/>
          </p:nvSpPr>
          <p:spPr>
            <a:xfrm>
              <a:off x="997593" y="4394360"/>
              <a:ext cx="626400" cy="626400"/>
            </a:xfrm>
            <a:prstGeom prst="plaque">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7" name="Shape 107"/>
        <p:cNvGrpSpPr/>
        <p:nvPr/>
      </p:nvGrpSpPr>
      <p:grpSpPr>
        <a:xfrm>
          <a:off x="0" y="0"/>
          <a:ext cx="0" cy="0"/>
          <a:chOff x="0" y="0"/>
          <a:chExt cx="0" cy="0"/>
        </a:xfrm>
      </p:grpSpPr>
      <p:pic>
        <p:nvPicPr>
          <p:cNvPr id="108" name="Google Shape;108;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9" name="Google Shape;109;p9"/>
          <p:cNvSpPr txBox="1"/>
          <p:nvPr>
            <p:ph idx="1" type="subTitle"/>
          </p:nvPr>
        </p:nvSpPr>
        <p:spPr>
          <a:xfrm>
            <a:off x="802448" y="2317446"/>
            <a:ext cx="3717600" cy="16131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66675">
              <a:schemeClr val="lt1"/>
            </a:outerShdw>
          </a:effectLst>
        </p:spPr>
        <p:txBody>
          <a:bodyPr anchorCtr="0" anchor="t" bIns="91425" lIns="91425" spcFirstLastPara="1" rIns="91425" wrap="square" tIns="91425">
            <a:noAutofit/>
          </a:bodyPr>
          <a:lstStyle>
            <a:lvl1pPr lvl="0" algn="ctr">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0" name="Google Shape;110;p9"/>
          <p:cNvSpPr txBox="1"/>
          <p:nvPr>
            <p:ph type="title"/>
          </p:nvPr>
        </p:nvSpPr>
        <p:spPr>
          <a:xfrm>
            <a:off x="802438" y="1605547"/>
            <a:ext cx="3717600" cy="7344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66675">
              <a:schemeClr val="lt1"/>
            </a:outerShdw>
          </a:effectLst>
        </p:spPr>
        <p:txBody>
          <a:bodyPr anchorCtr="0" anchor="b" bIns="91425" lIns="91425" spcFirstLastPara="1" rIns="91425" wrap="square" tIns="91425">
            <a:noAutofit/>
          </a:bodyPr>
          <a:lstStyle>
            <a:lvl1pPr lvl="0" rtl="0" algn="ctr">
              <a:spcBef>
                <a:spcPts val="0"/>
              </a:spcBef>
              <a:spcAft>
                <a:spcPts val="0"/>
              </a:spcAft>
              <a:buSzPts val="3200"/>
              <a:buNone/>
              <a:defRPr sz="3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1" name="Google Shape;111;p9"/>
          <p:cNvSpPr/>
          <p:nvPr>
            <p:ph idx="2" type="pic"/>
          </p:nvPr>
        </p:nvSpPr>
        <p:spPr>
          <a:xfrm>
            <a:off x="5052738" y="1005900"/>
            <a:ext cx="3288900" cy="3131700"/>
          </a:xfrm>
          <a:prstGeom prst="rect">
            <a:avLst/>
          </a:prstGeom>
          <a:noFill/>
          <a:ln cap="flat" cmpd="sng" w="9525">
            <a:solidFill>
              <a:schemeClr val="dk1"/>
            </a:solidFill>
            <a:prstDash val="solid"/>
            <a:round/>
            <a:headEnd len="sm" w="sm" type="none"/>
            <a:tailEnd len="sm" w="sm" type="none"/>
          </a:ln>
          <a:effectLst>
            <a:outerShdw rotWithShape="0" algn="bl" dir="2760000" dist="76200">
              <a:schemeClr val="lt1"/>
            </a:outerShdw>
          </a:effectLst>
        </p:spPr>
      </p:sp>
      <p:sp>
        <p:nvSpPr>
          <p:cNvPr id="112" name="Google Shape;112;p9"/>
          <p:cNvSpPr/>
          <p:nvPr/>
        </p:nvSpPr>
        <p:spPr>
          <a:xfrm>
            <a:off x="506100" y="327300"/>
            <a:ext cx="419400" cy="4194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9"/>
          <p:cNvSpPr/>
          <p:nvPr/>
        </p:nvSpPr>
        <p:spPr>
          <a:xfrm>
            <a:off x="8218500" y="4396800"/>
            <a:ext cx="419400" cy="4194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4" name="Shape 114"/>
        <p:cNvGrpSpPr/>
        <p:nvPr/>
      </p:nvGrpSpPr>
      <p:grpSpPr>
        <a:xfrm>
          <a:off x="0" y="0"/>
          <a:ext cx="0" cy="0"/>
          <a:chOff x="0" y="0"/>
          <a:chExt cx="0" cy="0"/>
        </a:xfrm>
      </p:grpSpPr>
      <p:sp>
        <p:nvSpPr>
          <p:cNvPr id="115" name="Google Shape;115;p10"/>
          <p:cNvSpPr txBox="1"/>
          <p:nvPr>
            <p:ph idx="1" type="body"/>
          </p:nvPr>
        </p:nvSpPr>
        <p:spPr>
          <a:xfrm>
            <a:off x="715850" y="3909474"/>
            <a:ext cx="7712400" cy="663300"/>
          </a:xfrm>
          <a:prstGeom prst="rect">
            <a:avLst/>
          </a:prstGeom>
          <a:solidFill>
            <a:srgbClr val="F7E9DF"/>
          </a:solidFill>
          <a:ln cap="flat" cmpd="sng" w="9525">
            <a:solidFill>
              <a:schemeClr val="dk1"/>
            </a:solidFill>
            <a:prstDash val="solid"/>
            <a:round/>
            <a:headEnd len="sm" w="sm" type="none"/>
            <a:tailEnd len="sm" w="sm" type="none"/>
          </a:ln>
          <a:effectLst>
            <a:outerShdw rotWithShape="0" algn="bl" dir="2460000" dist="66675">
              <a:srgbClr val="F7E9DF"/>
            </a:outerShdw>
          </a:effectLst>
        </p:spPr>
        <p:txBody>
          <a:bodyPr anchorCtr="0" anchor="t" bIns="91425" lIns="91425" spcFirstLastPara="1" rIns="91425" wrap="square" tIns="91425">
            <a:noAutofit/>
          </a:bodyPr>
          <a:lstStyle>
            <a:lvl1pPr indent="-228600" lvl="0" marL="457200" algn="ctr">
              <a:spcBef>
                <a:spcPts val="0"/>
              </a:spcBef>
              <a:spcAft>
                <a:spcPts val="0"/>
              </a:spcAft>
              <a:buSzPts val="1400"/>
              <a:buNone/>
              <a:defRPr b="1" sz="3200">
                <a:latin typeface="Italiana"/>
                <a:ea typeface="Italiana"/>
                <a:cs typeface="Italiana"/>
                <a:sym typeface="Italiana"/>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800" y="613200"/>
            <a:ext cx="77124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Italiana"/>
              <a:buNone/>
              <a:defRPr b="1" sz="3200">
                <a:solidFill>
                  <a:schemeClr val="dk1"/>
                </a:solidFill>
                <a:latin typeface="Italiana"/>
                <a:ea typeface="Italiana"/>
                <a:cs typeface="Italiana"/>
                <a:sym typeface="Italiana"/>
              </a:defRPr>
            </a:lvl1pPr>
            <a:lvl2pPr lvl="1">
              <a:spcBef>
                <a:spcPts val="0"/>
              </a:spcBef>
              <a:spcAft>
                <a:spcPts val="0"/>
              </a:spcAft>
              <a:buClr>
                <a:schemeClr val="dk1"/>
              </a:buClr>
              <a:buSzPts val="3200"/>
              <a:buFont typeface="Italiana"/>
              <a:buNone/>
              <a:defRPr b="1" sz="3200">
                <a:solidFill>
                  <a:schemeClr val="dk1"/>
                </a:solidFill>
                <a:latin typeface="Italiana"/>
                <a:ea typeface="Italiana"/>
                <a:cs typeface="Italiana"/>
                <a:sym typeface="Italiana"/>
              </a:defRPr>
            </a:lvl2pPr>
            <a:lvl3pPr lvl="2">
              <a:spcBef>
                <a:spcPts val="0"/>
              </a:spcBef>
              <a:spcAft>
                <a:spcPts val="0"/>
              </a:spcAft>
              <a:buClr>
                <a:schemeClr val="dk1"/>
              </a:buClr>
              <a:buSzPts val="3200"/>
              <a:buFont typeface="Italiana"/>
              <a:buNone/>
              <a:defRPr b="1" sz="3200">
                <a:solidFill>
                  <a:schemeClr val="dk1"/>
                </a:solidFill>
                <a:latin typeface="Italiana"/>
                <a:ea typeface="Italiana"/>
                <a:cs typeface="Italiana"/>
                <a:sym typeface="Italiana"/>
              </a:defRPr>
            </a:lvl3pPr>
            <a:lvl4pPr lvl="3">
              <a:spcBef>
                <a:spcPts val="0"/>
              </a:spcBef>
              <a:spcAft>
                <a:spcPts val="0"/>
              </a:spcAft>
              <a:buClr>
                <a:schemeClr val="dk1"/>
              </a:buClr>
              <a:buSzPts val="3200"/>
              <a:buFont typeface="Italiana"/>
              <a:buNone/>
              <a:defRPr b="1" sz="3200">
                <a:solidFill>
                  <a:schemeClr val="dk1"/>
                </a:solidFill>
                <a:latin typeface="Italiana"/>
                <a:ea typeface="Italiana"/>
                <a:cs typeface="Italiana"/>
                <a:sym typeface="Italiana"/>
              </a:defRPr>
            </a:lvl4pPr>
            <a:lvl5pPr lvl="4">
              <a:spcBef>
                <a:spcPts val="0"/>
              </a:spcBef>
              <a:spcAft>
                <a:spcPts val="0"/>
              </a:spcAft>
              <a:buClr>
                <a:schemeClr val="dk1"/>
              </a:buClr>
              <a:buSzPts val="3200"/>
              <a:buFont typeface="Italiana"/>
              <a:buNone/>
              <a:defRPr b="1" sz="3200">
                <a:solidFill>
                  <a:schemeClr val="dk1"/>
                </a:solidFill>
                <a:latin typeface="Italiana"/>
                <a:ea typeface="Italiana"/>
                <a:cs typeface="Italiana"/>
                <a:sym typeface="Italiana"/>
              </a:defRPr>
            </a:lvl5pPr>
            <a:lvl6pPr lvl="5">
              <a:spcBef>
                <a:spcPts val="0"/>
              </a:spcBef>
              <a:spcAft>
                <a:spcPts val="0"/>
              </a:spcAft>
              <a:buClr>
                <a:schemeClr val="dk1"/>
              </a:buClr>
              <a:buSzPts val="3200"/>
              <a:buFont typeface="Italiana"/>
              <a:buNone/>
              <a:defRPr b="1" sz="3200">
                <a:solidFill>
                  <a:schemeClr val="dk1"/>
                </a:solidFill>
                <a:latin typeface="Italiana"/>
                <a:ea typeface="Italiana"/>
                <a:cs typeface="Italiana"/>
                <a:sym typeface="Italiana"/>
              </a:defRPr>
            </a:lvl6pPr>
            <a:lvl7pPr lvl="6">
              <a:spcBef>
                <a:spcPts val="0"/>
              </a:spcBef>
              <a:spcAft>
                <a:spcPts val="0"/>
              </a:spcAft>
              <a:buClr>
                <a:schemeClr val="dk1"/>
              </a:buClr>
              <a:buSzPts val="3200"/>
              <a:buFont typeface="Italiana"/>
              <a:buNone/>
              <a:defRPr b="1" sz="3200">
                <a:solidFill>
                  <a:schemeClr val="dk1"/>
                </a:solidFill>
                <a:latin typeface="Italiana"/>
                <a:ea typeface="Italiana"/>
                <a:cs typeface="Italiana"/>
                <a:sym typeface="Italiana"/>
              </a:defRPr>
            </a:lvl7pPr>
            <a:lvl8pPr lvl="7">
              <a:spcBef>
                <a:spcPts val="0"/>
              </a:spcBef>
              <a:spcAft>
                <a:spcPts val="0"/>
              </a:spcAft>
              <a:buClr>
                <a:schemeClr val="dk1"/>
              </a:buClr>
              <a:buSzPts val="3200"/>
              <a:buFont typeface="Italiana"/>
              <a:buNone/>
              <a:defRPr b="1" sz="3200">
                <a:solidFill>
                  <a:schemeClr val="dk1"/>
                </a:solidFill>
                <a:latin typeface="Italiana"/>
                <a:ea typeface="Italiana"/>
                <a:cs typeface="Italiana"/>
                <a:sym typeface="Italiana"/>
              </a:defRPr>
            </a:lvl8pPr>
            <a:lvl9pPr lvl="8">
              <a:spcBef>
                <a:spcPts val="0"/>
              </a:spcBef>
              <a:spcAft>
                <a:spcPts val="0"/>
              </a:spcAft>
              <a:buClr>
                <a:schemeClr val="dk1"/>
              </a:buClr>
              <a:buSzPts val="3200"/>
              <a:buFont typeface="Italiana"/>
              <a:buNone/>
              <a:defRPr b="1" sz="3200">
                <a:solidFill>
                  <a:schemeClr val="dk1"/>
                </a:solidFill>
                <a:latin typeface="Italiana"/>
                <a:ea typeface="Italiana"/>
                <a:cs typeface="Italiana"/>
                <a:sym typeface="Italiana"/>
              </a:defRPr>
            </a:lvl9pPr>
          </a:lstStyle>
          <a:p/>
        </p:txBody>
      </p:sp>
      <p:sp>
        <p:nvSpPr>
          <p:cNvPr id="7" name="Google Shape;7;p1"/>
          <p:cNvSpPr txBox="1"/>
          <p:nvPr>
            <p:ph idx="1" type="body"/>
          </p:nvPr>
        </p:nvSpPr>
        <p:spPr>
          <a:xfrm>
            <a:off x="715800" y="1192025"/>
            <a:ext cx="77124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Kaisei Tokumin"/>
              <a:buChar char="●"/>
              <a:defRPr>
                <a:solidFill>
                  <a:schemeClr val="dk1"/>
                </a:solidFill>
                <a:latin typeface="Kaisei Tokumin"/>
                <a:ea typeface="Kaisei Tokumin"/>
                <a:cs typeface="Kaisei Tokumin"/>
                <a:sym typeface="Kaisei Tokumin"/>
              </a:defRPr>
            </a:lvl1pPr>
            <a:lvl2pPr indent="-317500" lvl="1" marL="914400">
              <a:lnSpc>
                <a:spcPct val="100000"/>
              </a:lnSpc>
              <a:spcBef>
                <a:spcPts val="0"/>
              </a:spcBef>
              <a:spcAft>
                <a:spcPts val="0"/>
              </a:spcAft>
              <a:buClr>
                <a:schemeClr val="dk1"/>
              </a:buClr>
              <a:buSzPts val="1400"/>
              <a:buFont typeface="Kaisei Tokumin"/>
              <a:buChar char="○"/>
              <a:defRPr>
                <a:solidFill>
                  <a:schemeClr val="dk1"/>
                </a:solidFill>
                <a:latin typeface="Kaisei Tokumin"/>
                <a:ea typeface="Kaisei Tokumin"/>
                <a:cs typeface="Kaisei Tokumin"/>
                <a:sym typeface="Kaisei Tokumin"/>
              </a:defRPr>
            </a:lvl2pPr>
            <a:lvl3pPr indent="-317500" lvl="2" marL="1371600">
              <a:lnSpc>
                <a:spcPct val="100000"/>
              </a:lnSpc>
              <a:spcBef>
                <a:spcPts val="0"/>
              </a:spcBef>
              <a:spcAft>
                <a:spcPts val="0"/>
              </a:spcAft>
              <a:buClr>
                <a:schemeClr val="dk1"/>
              </a:buClr>
              <a:buSzPts val="1400"/>
              <a:buFont typeface="Kaisei Tokumin"/>
              <a:buChar char="■"/>
              <a:defRPr>
                <a:solidFill>
                  <a:schemeClr val="dk1"/>
                </a:solidFill>
                <a:latin typeface="Kaisei Tokumin"/>
                <a:ea typeface="Kaisei Tokumin"/>
                <a:cs typeface="Kaisei Tokumin"/>
                <a:sym typeface="Kaisei Tokumin"/>
              </a:defRPr>
            </a:lvl3pPr>
            <a:lvl4pPr indent="-317500" lvl="3" marL="1828800">
              <a:lnSpc>
                <a:spcPct val="100000"/>
              </a:lnSpc>
              <a:spcBef>
                <a:spcPts val="0"/>
              </a:spcBef>
              <a:spcAft>
                <a:spcPts val="0"/>
              </a:spcAft>
              <a:buClr>
                <a:schemeClr val="dk1"/>
              </a:buClr>
              <a:buSzPts val="1400"/>
              <a:buFont typeface="Kaisei Tokumin"/>
              <a:buChar char="●"/>
              <a:defRPr>
                <a:solidFill>
                  <a:schemeClr val="dk1"/>
                </a:solidFill>
                <a:latin typeface="Kaisei Tokumin"/>
                <a:ea typeface="Kaisei Tokumin"/>
                <a:cs typeface="Kaisei Tokumin"/>
                <a:sym typeface="Kaisei Tokumin"/>
              </a:defRPr>
            </a:lvl4pPr>
            <a:lvl5pPr indent="-317500" lvl="4" marL="2286000">
              <a:lnSpc>
                <a:spcPct val="100000"/>
              </a:lnSpc>
              <a:spcBef>
                <a:spcPts val="0"/>
              </a:spcBef>
              <a:spcAft>
                <a:spcPts val="0"/>
              </a:spcAft>
              <a:buClr>
                <a:schemeClr val="dk1"/>
              </a:buClr>
              <a:buSzPts val="1400"/>
              <a:buFont typeface="Kaisei Tokumin"/>
              <a:buChar char="○"/>
              <a:defRPr>
                <a:solidFill>
                  <a:schemeClr val="dk1"/>
                </a:solidFill>
                <a:latin typeface="Kaisei Tokumin"/>
                <a:ea typeface="Kaisei Tokumin"/>
                <a:cs typeface="Kaisei Tokumin"/>
                <a:sym typeface="Kaisei Tokumin"/>
              </a:defRPr>
            </a:lvl5pPr>
            <a:lvl6pPr indent="-317500" lvl="5" marL="2743200">
              <a:lnSpc>
                <a:spcPct val="100000"/>
              </a:lnSpc>
              <a:spcBef>
                <a:spcPts val="0"/>
              </a:spcBef>
              <a:spcAft>
                <a:spcPts val="0"/>
              </a:spcAft>
              <a:buClr>
                <a:schemeClr val="dk1"/>
              </a:buClr>
              <a:buSzPts val="1400"/>
              <a:buFont typeface="Kaisei Tokumin"/>
              <a:buChar char="■"/>
              <a:defRPr>
                <a:solidFill>
                  <a:schemeClr val="dk1"/>
                </a:solidFill>
                <a:latin typeface="Kaisei Tokumin"/>
                <a:ea typeface="Kaisei Tokumin"/>
                <a:cs typeface="Kaisei Tokumin"/>
                <a:sym typeface="Kaisei Tokumin"/>
              </a:defRPr>
            </a:lvl6pPr>
            <a:lvl7pPr indent="-317500" lvl="6" marL="3200400">
              <a:lnSpc>
                <a:spcPct val="100000"/>
              </a:lnSpc>
              <a:spcBef>
                <a:spcPts val="0"/>
              </a:spcBef>
              <a:spcAft>
                <a:spcPts val="0"/>
              </a:spcAft>
              <a:buClr>
                <a:schemeClr val="dk1"/>
              </a:buClr>
              <a:buSzPts val="1400"/>
              <a:buFont typeface="Kaisei Tokumin"/>
              <a:buChar char="●"/>
              <a:defRPr>
                <a:solidFill>
                  <a:schemeClr val="dk1"/>
                </a:solidFill>
                <a:latin typeface="Kaisei Tokumin"/>
                <a:ea typeface="Kaisei Tokumin"/>
                <a:cs typeface="Kaisei Tokumin"/>
                <a:sym typeface="Kaisei Tokumin"/>
              </a:defRPr>
            </a:lvl7pPr>
            <a:lvl8pPr indent="-317500" lvl="7" marL="3657600">
              <a:lnSpc>
                <a:spcPct val="100000"/>
              </a:lnSpc>
              <a:spcBef>
                <a:spcPts val="0"/>
              </a:spcBef>
              <a:spcAft>
                <a:spcPts val="0"/>
              </a:spcAft>
              <a:buClr>
                <a:schemeClr val="dk1"/>
              </a:buClr>
              <a:buSzPts val="1400"/>
              <a:buFont typeface="Kaisei Tokumin"/>
              <a:buChar char="○"/>
              <a:defRPr>
                <a:solidFill>
                  <a:schemeClr val="dk1"/>
                </a:solidFill>
                <a:latin typeface="Kaisei Tokumin"/>
                <a:ea typeface="Kaisei Tokumin"/>
                <a:cs typeface="Kaisei Tokumin"/>
                <a:sym typeface="Kaisei Tokumin"/>
              </a:defRPr>
            </a:lvl8pPr>
            <a:lvl9pPr indent="-317500" lvl="8" marL="4114800">
              <a:lnSpc>
                <a:spcPct val="100000"/>
              </a:lnSpc>
              <a:spcBef>
                <a:spcPts val="0"/>
              </a:spcBef>
              <a:spcAft>
                <a:spcPts val="0"/>
              </a:spcAft>
              <a:buClr>
                <a:schemeClr val="dk1"/>
              </a:buClr>
              <a:buSzPts val="1400"/>
              <a:buFont typeface="Kaisei Tokumin"/>
              <a:buChar char="■"/>
              <a:defRPr>
                <a:solidFill>
                  <a:schemeClr val="dk1"/>
                </a:solidFill>
                <a:latin typeface="Kaisei Tokumin"/>
                <a:ea typeface="Kaisei Tokumin"/>
                <a:cs typeface="Kaisei Tokumin"/>
                <a:sym typeface="Kaisei Tokumi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grpSp>
        <p:nvGrpSpPr>
          <p:cNvPr id="504" name="Google Shape;504;p30"/>
          <p:cNvGrpSpPr/>
          <p:nvPr/>
        </p:nvGrpSpPr>
        <p:grpSpPr>
          <a:xfrm>
            <a:off x="1188973" y="1042787"/>
            <a:ext cx="6775500" cy="419400"/>
            <a:chOff x="1184250" y="1037225"/>
            <a:chExt cx="6775500" cy="419400"/>
          </a:xfrm>
        </p:grpSpPr>
        <p:sp>
          <p:nvSpPr>
            <p:cNvPr id="505" name="Google Shape;505;p30"/>
            <p:cNvSpPr/>
            <p:nvPr/>
          </p:nvSpPr>
          <p:spPr>
            <a:xfrm>
              <a:off x="1184250" y="1063625"/>
              <a:ext cx="6775500" cy="3666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760000" dist="8572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0"/>
            <p:cNvSpPr/>
            <p:nvPr/>
          </p:nvSpPr>
          <p:spPr>
            <a:xfrm>
              <a:off x="7540350" y="1037225"/>
              <a:ext cx="419400" cy="419400"/>
            </a:xfrm>
            <a:prstGeom prst="mathMultiply">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 name="Google Shape;507;p30"/>
            <p:cNvCxnSpPr/>
            <p:nvPr/>
          </p:nvCxnSpPr>
          <p:spPr>
            <a:xfrm>
              <a:off x="7544025" y="1065900"/>
              <a:ext cx="0" cy="359700"/>
            </a:xfrm>
            <a:prstGeom prst="straightConnector1">
              <a:avLst/>
            </a:prstGeom>
            <a:noFill/>
            <a:ln cap="flat" cmpd="sng" w="9525">
              <a:solidFill>
                <a:schemeClr val="dk1"/>
              </a:solidFill>
              <a:prstDash val="solid"/>
              <a:round/>
              <a:headEnd len="med" w="med" type="none"/>
              <a:tailEnd len="med" w="med" type="none"/>
            </a:ln>
          </p:spPr>
        </p:cxnSp>
      </p:grpSp>
      <p:sp>
        <p:nvSpPr>
          <p:cNvPr id="508" name="Google Shape;508;p30"/>
          <p:cNvSpPr txBox="1"/>
          <p:nvPr>
            <p:ph type="ctrTitle"/>
          </p:nvPr>
        </p:nvSpPr>
        <p:spPr>
          <a:xfrm>
            <a:off x="1188900" y="1434275"/>
            <a:ext cx="6775500" cy="206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Stigler Diet Project</a:t>
            </a:r>
            <a:endParaRPr/>
          </a:p>
        </p:txBody>
      </p:sp>
      <p:sp>
        <p:nvSpPr>
          <p:cNvPr id="509" name="Google Shape;509;p30"/>
          <p:cNvSpPr txBox="1"/>
          <p:nvPr>
            <p:ph idx="1" type="subTitle"/>
          </p:nvPr>
        </p:nvSpPr>
        <p:spPr>
          <a:xfrm>
            <a:off x="1282500" y="3787004"/>
            <a:ext cx="6579000" cy="41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Aurora Travers, Alex Prado, Ivan Louize Winoto, Lilly Patty, Young Ha</a:t>
            </a:r>
            <a:endParaRPr/>
          </a:p>
        </p:txBody>
      </p:sp>
      <p:sp>
        <p:nvSpPr>
          <p:cNvPr id="510" name="Google Shape;510;p30"/>
          <p:cNvSpPr txBox="1"/>
          <p:nvPr>
            <p:ph idx="2" type="subTitle"/>
          </p:nvPr>
        </p:nvSpPr>
        <p:spPr>
          <a:xfrm>
            <a:off x="1188874" y="1090500"/>
            <a:ext cx="3115500" cy="31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Presentation</a:t>
            </a:r>
            <a:endParaRPr/>
          </a:p>
        </p:txBody>
      </p:sp>
      <p:grpSp>
        <p:nvGrpSpPr>
          <p:cNvPr id="511" name="Google Shape;511;p30"/>
          <p:cNvGrpSpPr/>
          <p:nvPr/>
        </p:nvGrpSpPr>
        <p:grpSpPr>
          <a:xfrm>
            <a:off x="7863600" y="1898700"/>
            <a:ext cx="1280575" cy="207000"/>
            <a:chOff x="7863600" y="1898700"/>
            <a:chExt cx="1280575" cy="207000"/>
          </a:xfrm>
        </p:grpSpPr>
        <p:cxnSp>
          <p:nvCxnSpPr>
            <p:cNvPr id="512" name="Google Shape;512;p30"/>
            <p:cNvCxnSpPr/>
            <p:nvPr/>
          </p:nvCxnSpPr>
          <p:spPr>
            <a:xfrm>
              <a:off x="7966375" y="2002200"/>
              <a:ext cx="1177800" cy="0"/>
            </a:xfrm>
            <a:prstGeom prst="straightConnector1">
              <a:avLst/>
            </a:prstGeom>
            <a:noFill/>
            <a:ln cap="flat" cmpd="sng" w="9525">
              <a:solidFill>
                <a:schemeClr val="dk1"/>
              </a:solidFill>
              <a:prstDash val="solid"/>
              <a:round/>
              <a:headEnd len="med" w="med" type="none"/>
              <a:tailEnd len="med" w="med" type="none"/>
            </a:ln>
          </p:spPr>
        </p:cxnSp>
        <p:sp>
          <p:nvSpPr>
            <p:cNvPr id="513" name="Google Shape;513;p30"/>
            <p:cNvSpPr/>
            <p:nvPr/>
          </p:nvSpPr>
          <p:spPr>
            <a:xfrm>
              <a:off x="7863600" y="1898700"/>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 name="Google Shape;514;p30"/>
          <p:cNvGrpSpPr/>
          <p:nvPr/>
        </p:nvGrpSpPr>
        <p:grpSpPr>
          <a:xfrm>
            <a:off x="4473225" y="-12313"/>
            <a:ext cx="207000" cy="1183853"/>
            <a:chOff x="4473225" y="-12313"/>
            <a:chExt cx="207000" cy="1183853"/>
          </a:xfrm>
        </p:grpSpPr>
        <p:cxnSp>
          <p:nvCxnSpPr>
            <p:cNvPr id="515" name="Google Shape;515;p30"/>
            <p:cNvCxnSpPr/>
            <p:nvPr/>
          </p:nvCxnSpPr>
          <p:spPr>
            <a:xfrm>
              <a:off x="4572223" y="-12313"/>
              <a:ext cx="4500" cy="1081500"/>
            </a:xfrm>
            <a:prstGeom prst="straightConnector1">
              <a:avLst/>
            </a:prstGeom>
            <a:noFill/>
            <a:ln cap="flat" cmpd="sng" w="9525">
              <a:solidFill>
                <a:schemeClr val="dk1"/>
              </a:solidFill>
              <a:prstDash val="solid"/>
              <a:round/>
              <a:headEnd len="med" w="med" type="none"/>
              <a:tailEnd len="med" w="med" type="none"/>
            </a:ln>
          </p:spPr>
        </p:cxnSp>
        <p:sp>
          <p:nvSpPr>
            <p:cNvPr id="516" name="Google Shape;516;p30"/>
            <p:cNvSpPr/>
            <p:nvPr/>
          </p:nvSpPr>
          <p:spPr>
            <a:xfrm>
              <a:off x="4473225" y="964540"/>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30"/>
          <p:cNvGrpSpPr/>
          <p:nvPr/>
        </p:nvGrpSpPr>
        <p:grpSpPr>
          <a:xfrm>
            <a:off x="0" y="2694228"/>
            <a:ext cx="1291946" cy="207000"/>
            <a:chOff x="0" y="2694228"/>
            <a:chExt cx="1291946" cy="207000"/>
          </a:xfrm>
        </p:grpSpPr>
        <p:cxnSp>
          <p:nvCxnSpPr>
            <p:cNvPr id="518" name="Google Shape;518;p30"/>
            <p:cNvCxnSpPr/>
            <p:nvPr/>
          </p:nvCxnSpPr>
          <p:spPr>
            <a:xfrm>
              <a:off x="0" y="2797725"/>
              <a:ext cx="1188900" cy="0"/>
            </a:xfrm>
            <a:prstGeom prst="straightConnector1">
              <a:avLst/>
            </a:prstGeom>
            <a:noFill/>
            <a:ln cap="flat" cmpd="sng" w="9525">
              <a:solidFill>
                <a:schemeClr val="dk1"/>
              </a:solidFill>
              <a:prstDash val="solid"/>
              <a:round/>
              <a:headEnd len="med" w="med" type="none"/>
              <a:tailEnd len="med" w="med" type="none"/>
            </a:ln>
          </p:spPr>
        </p:cxnSp>
        <p:sp>
          <p:nvSpPr>
            <p:cNvPr id="519" name="Google Shape;519;p30"/>
            <p:cNvSpPr/>
            <p:nvPr/>
          </p:nvSpPr>
          <p:spPr>
            <a:xfrm>
              <a:off x="1084946" y="2694228"/>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30"/>
          <p:cNvGrpSpPr/>
          <p:nvPr/>
        </p:nvGrpSpPr>
        <p:grpSpPr>
          <a:xfrm>
            <a:off x="279945" y="3510350"/>
            <a:ext cx="1583106" cy="1305896"/>
            <a:chOff x="279945" y="3510350"/>
            <a:chExt cx="1583106" cy="1305896"/>
          </a:xfrm>
        </p:grpSpPr>
        <p:sp>
          <p:nvSpPr>
            <p:cNvPr id="521" name="Google Shape;521;p30"/>
            <p:cNvSpPr/>
            <p:nvPr/>
          </p:nvSpPr>
          <p:spPr>
            <a:xfrm>
              <a:off x="279945" y="3510350"/>
              <a:ext cx="1152600" cy="1152600"/>
            </a:xfrm>
            <a:prstGeom prst="plaque">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p:nvPr/>
          </p:nvSpPr>
          <p:spPr>
            <a:xfrm>
              <a:off x="1236651" y="4189846"/>
              <a:ext cx="626400" cy="626400"/>
            </a:xfrm>
            <a:prstGeom prst="plaque">
              <a:avLst>
                <a:gd fmla="val 50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23" name="Google Shape;523;p30"/>
          <p:cNvCxnSpPr/>
          <p:nvPr/>
        </p:nvCxnSpPr>
        <p:spPr>
          <a:xfrm>
            <a:off x="3539625" y="4227875"/>
            <a:ext cx="0" cy="929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39"/>
          <p:cNvSpPr txBox="1"/>
          <p:nvPr>
            <p:ph type="title"/>
          </p:nvPr>
        </p:nvSpPr>
        <p:spPr>
          <a:xfrm>
            <a:off x="715800" y="676650"/>
            <a:ext cx="7712400" cy="66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Data Analysis</a:t>
            </a:r>
            <a:endParaRPr/>
          </a:p>
        </p:txBody>
      </p:sp>
      <p:pic>
        <p:nvPicPr>
          <p:cNvPr id="631" name="Google Shape;631;p39"/>
          <p:cNvPicPr preferRelativeResize="0"/>
          <p:nvPr/>
        </p:nvPicPr>
        <p:blipFill>
          <a:blip r:embed="rId3">
            <a:alphaModFix/>
          </a:blip>
          <a:stretch>
            <a:fillRect/>
          </a:stretch>
        </p:blipFill>
        <p:spPr>
          <a:xfrm>
            <a:off x="2083675" y="1322700"/>
            <a:ext cx="5245785" cy="3489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40"/>
          <p:cNvSpPr txBox="1"/>
          <p:nvPr>
            <p:ph type="title"/>
          </p:nvPr>
        </p:nvSpPr>
        <p:spPr>
          <a:xfrm>
            <a:off x="715800" y="676650"/>
            <a:ext cx="7712400" cy="66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Data Analysis</a:t>
            </a:r>
            <a:endParaRPr/>
          </a:p>
        </p:txBody>
      </p:sp>
      <p:sp>
        <p:nvSpPr>
          <p:cNvPr id="637" name="Google Shape;637;p40"/>
          <p:cNvSpPr txBox="1"/>
          <p:nvPr>
            <p:ph idx="1" type="body"/>
          </p:nvPr>
        </p:nvSpPr>
        <p:spPr>
          <a:xfrm>
            <a:off x="715800" y="1303939"/>
            <a:ext cx="7712400" cy="35268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t/>
            </a:r>
            <a:endParaRPr/>
          </a:p>
        </p:txBody>
      </p:sp>
      <p:pic>
        <p:nvPicPr>
          <p:cNvPr id="638" name="Google Shape;638;p40"/>
          <p:cNvPicPr preferRelativeResize="0"/>
          <p:nvPr/>
        </p:nvPicPr>
        <p:blipFill>
          <a:blip r:embed="rId3">
            <a:alphaModFix/>
          </a:blip>
          <a:stretch>
            <a:fillRect/>
          </a:stretch>
        </p:blipFill>
        <p:spPr>
          <a:xfrm>
            <a:off x="3023138" y="1416088"/>
            <a:ext cx="3362325" cy="2924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41"/>
          <p:cNvSpPr txBox="1"/>
          <p:nvPr>
            <p:ph type="title"/>
          </p:nvPr>
        </p:nvSpPr>
        <p:spPr>
          <a:xfrm>
            <a:off x="715850" y="672125"/>
            <a:ext cx="77124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Optimization</a:t>
            </a:r>
            <a:endParaRPr/>
          </a:p>
        </p:txBody>
      </p:sp>
      <p:pic>
        <p:nvPicPr>
          <p:cNvPr id="644" name="Google Shape;644;p41"/>
          <p:cNvPicPr preferRelativeResize="0"/>
          <p:nvPr/>
        </p:nvPicPr>
        <p:blipFill>
          <a:blip r:embed="rId3">
            <a:alphaModFix/>
          </a:blip>
          <a:stretch>
            <a:fillRect/>
          </a:stretch>
        </p:blipFill>
        <p:spPr>
          <a:xfrm>
            <a:off x="152400" y="1493825"/>
            <a:ext cx="8520833" cy="3497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42"/>
          <p:cNvSpPr txBox="1"/>
          <p:nvPr>
            <p:ph type="title"/>
          </p:nvPr>
        </p:nvSpPr>
        <p:spPr>
          <a:xfrm>
            <a:off x="715850" y="672125"/>
            <a:ext cx="77124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Optimization</a:t>
            </a:r>
            <a:endParaRPr/>
          </a:p>
        </p:txBody>
      </p:sp>
      <p:pic>
        <p:nvPicPr>
          <p:cNvPr id="650" name="Google Shape;650;p42"/>
          <p:cNvPicPr preferRelativeResize="0"/>
          <p:nvPr/>
        </p:nvPicPr>
        <p:blipFill>
          <a:blip r:embed="rId3">
            <a:alphaModFix/>
          </a:blip>
          <a:stretch>
            <a:fillRect/>
          </a:stretch>
        </p:blipFill>
        <p:spPr>
          <a:xfrm>
            <a:off x="152400" y="1493825"/>
            <a:ext cx="3367004" cy="3497275"/>
          </a:xfrm>
          <a:prstGeom prst="rect">
            <a:avLst/>
          </a:prstGeom>
          <a:noFill/>
          <a:ln>
            <a:noFill/>
          </a:ln>
        </p:spPr>
      </p:pic>
      <p:pic>
        <p:nvPicPr>
          <p:cNvPr id="651" name="Google Shape;651;p42"/>
          <p:cNvPicPr preferRelativeResize="0"/>
          <p:nvPr/>
        </p:nvPicPr>
        <p:blipFill>
          <a:blip r:embed="rId4">
            <a:alphaModFix/>
          </a:blip>
          <a:stretch>
            <a:fillRect/>
          </a:stretch>
        </p:blipFill>
        <p:spPr>
          <a:xfrm>
            <a:off x="3671804" y="1493825"/>
            <a:ext cx="5319795" cy="34139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grpSp>
        <p:nvGrpSpPr>
          <p:cNvPr id="656" name="Google Shape;656;p43"/>
          <p:cNvGrpSpPr/>
          <p:nvPr/>
        </p:nvGrpSpPr>
        <p:grpSpPr>
          <a:xfrm>
            <a:off x="2505600" y="897564"/>
            <a:ext cx="5922600" cy="3354611"/>
            <a:chOff x="2505600" y="897564"/>
            <a:chExt cx="5922600" cy="3354611"/>
          </a:xfrm>
        </p:grpSpPr>
        <p:grpSp>
          <p:nvGrpSpPr>
            <p:cNvPr id="657" name="Google Shape;657;p43"/>
            <p:cNvGrpSpPr/>
            <p:nvPr/>
          </p:nvGrpSpPr>
          <p:grpSpPr>
            <a:xfrm>
              <a:off x="2505600" y="897564"/>
              <a:ext cx="5922600" cy="419400"/>
              <a:chOff x="2726700" y="282608"/>
              <a:chExt cx="5922600" cy="419400"/>
            </a:xfrm>
          </p:grpSpPr>
          <p:sp>
            <p:nvSpPr>
              <p:cNvPr id="658" name="Google Shape;658;p43"/>
              <p:cNvSpPr/>
              <p:nvPr/>
            </p:nvSpPr>
            <p:spPr>
              <a:xfrm>
                <a:off x="2726700" y="309000"/>
                <a:ext cx="5922600" cy="3666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8572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3"/>
              <p:cNvSpPr/>
              <p:nvPr/>
            </p:nvSpPr>
            <p:spPr>
              <a:xfrm>
                <a:off x="8229896" y="282608"/>
                <a:ext cx="419400" cy="419400"/>
              </a:xfrm>
              <a:prstGeom prst="mathMultiply">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0" name="Google Shape;660;p43"/>
              <p:cNvCxnSpPr/>
              <p:nvPr/>
            </p:nvCxnSpPr>
            <p:spPr>
              <a:xfrm>
                <a:off x="8233571" y="311283"/>
                <a:ext cx="0" cy="359700"/>
              </a:xfrm>
              <a:prstGeom prst="straightConnector1">
                <a:avLst/>
              </a:prstGeom>
              <a:noFill/>
              <a:ln cap="flat" cmpd="sng" w="9525">
                <a:solidFill>
                  <a:schemeClr val="dk1"/>
                </a:solidFill>
                <a:prstDash val="solid"/>
                <a:round/>
                <a:headEnd len="med" w="med" type="none"/>
                <a:tailEnd len="med" w="med" type="none"/>
              </a:ln>
            </p:spPr>
          </p:cxnSp>
        </p:grpSp>
        <p:sp>
          <p:nvSpPr>
            <p:cNvPr id="661" name="Google Shape;661;p43"/>
            <p:cNvSpPr/>
            <p:nvPr/>
          </p:nvSpPr>
          <p:spPr>
            <a:xfrm>
              <a:off x="2505600" y="1273175"/>
              <a:ext cx="5922600" cy="29790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8572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 name="Google Shape;662;p43"/>
          <p:cNvSpPr txBox="1"/>
          <p:nvPr>
            <p:ph type="title"/>
          </p:nvPr>
        </p:nvSpPr>
        <p:spPr>
          <a:xfrm>
            <a:off x="2819858" y="2396561"/>
            <a:ext cx="5290200" cy="111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Interesting Results</a:t>
            </a:r>
            <a:endParaRPr/>
          </a:p>
        </p:txBody>
      </p:sp>
      <p:sp>
        <p:nvSpPr>
          <p:cNvPr id="663" name="Google Shape;663;p43"/>
          <p:cNvSpPr txBox="1"/>
          <p:nvPr>
            <p:ph idx="2" type="title"/>
          </p:nvPr>
        </p:nvSpPr>
        <p:spPr>
          <a:xfrm>
            <a:off x="4570358" y="1561911"/>
            <a:ext cx="1789200" cy="79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664" name="Google Shape;664;p43"/>
          <p:cNvSpPr txBox="1"/>
          <p:nvPr>
            <p:ph idx="1" type="subTitle"/>
          </p:nvPr>
        </p:nvSpPr>
        <p:spPr>
          <a:xfrm>
            <a:off x="2819858" y="3548915"/>
            <a:ext cx="5290200" cy="41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grpSp>
        <p:nvGrpSpPr>
          <p:cNvPr id="665" name="Google Shape;665;p43"/>
          <p:cNvGrpSpPr/>
          <p:nvPr/>
        </p:nvGrpSpPr>
        <p:grpSpPr>
          <a:xfrm>
            <a:off x="619437" y="608400"/>
            <a:ext cx="1090500" cy="1197873"/>
            <a:chOff x="348600" y="500300"/>
            <a:chExt cx="1090500" cy="1197873"/>
          </a:xfrm>
        </p:grpSpPr>
        <p:sp>
          <p:nvSpPr>
            <p:cNvPr id="666" name="Google Shape;666;p43"/>
            <p:cNvSpPr/>
            <p:nvPr/>
          </p:nvSpPr>
          <p:spPr>
            <a:xfrm>
              <a:off x="348600" y="500300"/>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3"/>
            <p:cNvSpPr/>
            <p:nvPr/>
          </p:nvSpPr>
          <p:spPr>
            <a:xfrm>
              <a:off x="348600" y="665147"/>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3"/>
            <p:cNvSpPr/>
            <p:nvPr/>
          </p:nvSpPr>
          <p:spPr>
            <a:xfrm>
              <a:off x="348600" y="830091"/>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3"/>
            <p:cNvSpPr/>
            <p:nvPr/>
          </p:nvSpPr>
          <p:spPr>
            <a:xfrm>
              <a:off x="348600" y="995035"/>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3"/>
            <p:cNvSpPr/>
            <p:nvPr/>
          </p:nvSpPr>
          <p:spPr>
            <a:xfrm>
              <a:off x="348600" y="1159882"/>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3"/>
            <p:cNvSpPr/>
            <p:nvPr/>
          </p:nvSpPr>
          <p:spPr>
            <a:xfrm>
              <a:off x="348600" y="1324924"/>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3"/>
            <p:cNvSpPr/>
            <p:nvPr/>
          </p:nvSpPr>
          <p:spPr>
            <a:xfrm>
              <a:off x="348600" y="1489673"/>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43"/>
          <p:cNvGrpSpPr/>
          <p:nvPr/>
        </p:nvGrpSpPr>
        <p:grpSpPr>
          <a:xfrm>
            <a:off x="-31279" y="3341928"/>
            <a:ext cx="2642898" cy="207000"/>
            <a:chOff x="-1350952" y="2694228"/>
            <a:chExt cx="2642898" cy="207000"/>
          </a:xfrm>
        </p:grpSpPr>
        <p:cxnSp>
          <p:nvCxnSpPr>
            <p:cNvPr id="674" name="Google Shape;674;p43"/>
            <p:cNvCxnSpPr/>
            <p:nvPr/>
          </p:nvCxnSpPr>
          <p:spPr>
            <a:xfrm>
              <a:off x="-1350952" y="2797725"/>
              <a:ext cx="2539800" cy="0"/>
            </a:xfrm>
            <a:prstGeom prst="straightConnector1">
              <a:avLst/>
            </a:prstGeom>
            <a:noFill/>
            <a:ln cap="flat" cmpd="sng" w="9525">
              <a:solidFill>
                <a:schemeClr val="dk1"/>
              </a:solidFill>
              <a:prstDash val="solid"/>
              <a:round/>
              <a:headEnd len="med" w="med" type="none"/>
              <a:tailEnd len="med" w="med" type="none"/>
            </a:ln>
          </p:spPr>
        </p:cxnSp>
        <p:sp>
          <p:nvSpPr>
            <p:cNvPr id="675" name="Google Shape;675;p43"/>
            <p:cNvSpPr/>
            <p:nvPr/>
          </p:nvSpPr>
          <p:spPr>
            <a:xfrm>
              <a:off x="1084946" y="2694228"/>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 name="Google Shape;676;p43"/>
          <p:cNvGrpSpPr/>
          <p:nvPr/>
        </p:nvGrpSpPr>
        <p:grpSpPr>
          <a:xfrm>
            <a:off x="4778025" y="-25025"/>
            <a:ext cx="207000" cy="1050419"/>
            <a:chOff x="4473225" y="121121"/>
            <a:chExt cx="207000" cy="1050419"/>
          </a:xfrm>
        </p:grpSpPr>
        <p:cxnSp>
          <p:nvCxnSpPr>
            <p:cNvPr id="677" name="Google Shape;677;p43"/>
            <p:cNvCxnSpPr/>
            <p:nvPr/>
          </p:nvCxnSpPr>
          <p:spPr>
            <a:xfrm>
              <a:off x="4576725" y="121121"/>
              <a:ext cx="0" cy="948000"/>
            </a:xfrm>
            <a:prstGeom prst="straightConnector1">
              <a:avLst/>
            </a:prstGeom>
            <a:noFill/>
            <a:ln cap="flat" cmpd="sng" w="9525">
              <a:solidFill>
                <a:schemeClr val="dk1"/>
              </a:solidFill>
              <a:prstDash val="solid"/>
              <a:round/>
              <a:headEnd len="med" w="med" type="none"/>
              <a:tailEnd len="med" w="med" type="none"/>
            </a:ln>
          </p:spPr>
        </p:cxnSp>
        <p:sp>
          <p:nvSpPr>
            <p:cNvPr id="678" name="Google Shape;678;p43"/>
            <p:cNvSpPr/>
            <p:nvPr/>
          </p:nvSpPr>
          <p:spPr>
            <a:xfrm>
              <a:off x="4473225" y="964540"/>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44"/>
          <p:cNvSpPr txBox="1"/>
          <p:nvPr>
            <p:ph type="title"/>
          </p:nvPr>
        </p:nvSpPr>
        <p:spPr>
          <a:xfrm>
            <a:off x="715850" y="672125"/>
            <a:ext cx="77124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Costco</a:t>
            </a:r>
            <a:endParaRPr/>
          </a:p>
        </p:txBody>
      </p:sp>
      <p:pic>
        <p:nvPicPr>
          <p:cNvPr id="684" name="Google Shape;684;p44"/>
          <p:cNvPicPr preferRelativeResize="0"/>
          <p:nvPr/>
        </p:nvPicPr>
        <p:blipFill>
          <a:blip r:embed="rId3">
            <a:alphaModFix/>
          </a:blip>
          <a:stretch>
            <a:fillRect/>
          </a:stretch>
        </p:blipFill>
        <p:spPr>
          <a:xfrm>
            <a:off x="1245600" y="1511750"/>
            <a:ext cx="6429375" cy="3133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45"/>
          <p:cNvSpPr txBox="1"/>
          <p:nvPr>
            <p:ph type="title"/>
          </p:nvPr>
        </p:nvSpPr>
        <p:spPr>
          <a:xfrm>
            <a:off x="2685675" y="672125"/>
            <a:ext cx="3772800" cy="79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690" name="Google Shape;690;p45"/>
          <p:cNvSpPr txBox="1"/>
          <p:nvPr>
            <p:ph idx="1" type="subTitle"/>
          </p:nvPr>
        </p:nvSpPr>
        <p:spPr>
          <a:xfrm>
            <a:off x="3006300" y="1626111"/>
            <a:ext cx="3131400" cy="9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Group 6</a:t>
            </a:r>
            <a:endParaRPr/>
          </a:p>
          <a:p>
            <a:pPr indent="0" lvl="0" marL="0" rtl="0" algn="ctr">
              <a:spcBef>
                <a:spcPts val="0"/>
              </a:spcBef>
              <a:spcAft>
                <a:spcPts val="0"/>
              </a:spcAft>
              <a:buNone/>
            </a:pPr>
            <a:r>
              <a:rPr lang="en"/>
              <a:t>Aurora Travers, Alex Prado, Ivan Louize Winoto, Lilly Patty, Young Ha</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691" name="Google Shape;691;p45"/>
          <p:cNvSpPr txBox="1"/>
          <p:nvPr/>
        </p:nvSpPr>
        <p:spPr>
          <a:xfrm>
            <a:off x="2685675" y="4181144"/>
            <a:ext cx="3772800" cy="26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Kaisei Tokumin"/>
                <a:ea typeface="Kaisei Tokumin"/>
                <a:cs typeface="Kaisei Tokumin"/>
                <a:sym typeface="Kaisei Tokumin"/>
              </a:rPr>
              <a:t>Please keep this slide for attribution</a:t>
            </a:r>
            <a:endParaRPr sz="1200">
              <a:solidFill>
                <a:schemeClr val="dk1"/>
              </a:solidFill>
              <a:latin typeface="Kaisei Tokumin"/>
              <a:ea typeface="Kaisei Tokumin"/>
              <a:cs typeface="Kaisei Tokumin"/>
              <a:sym typeface="Kaisei Tokumin"/>
            </a:endParaRPr>
          </a:p>
        </p:txBody>
      </p:sp>
      <p:cxnSp>
        <p:nvCxnSpPr>
          <p:cNvPr id="692" name="Google Shape;692;p45"/>
          <p:cNvCxnSpPr/>
          <p:nvPr/>
        </p:nvCxnSpPr>
        <p:spPr>
          <a:xfrm>
            <a:off x="4765050" y="4576475"/>
            <a:ext cx="0" cy="581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grpSp>
        <p:nvGrpSpPr>
          <p:cNvPr id="528" name="Google Shape;528;p31"/>
          <p:cNvGrpSpPr/>
          <p:nvPr/>
        </p:nvGrpSpPr>
        <p:grpSpPr>
          <a:xfrm>
            <a:off x="2505600" y="897564"/>
            <a:ext cx="5922600" cy="3354611"/>
            <a:chOff x="2505600" y="897564"/>
            <a:chExt cx="5922600" cy="3354611"/>
          </a:xfrm>
        </p:grpSpPr>
        <p:grpSp>
          <p:nvGrpSpPr>
            <p:cNvPr id="529" name="Google Shape;529;p31"/>
            <p:cNvGrpSpPr/>
            <p:nvPr/>
          </p:nvGrpSpPr>
          <p:grpSpPr>
            <a:xfrm>
              <a:off x="2505600" y="897564"/>
              <a:ext cx="5922600" cy="419400"/>
              <a:chOff x="2726700" y="282608"/>
              <a:chExt cx="5922600" cy="419400"/>
            </a:xfrm>
          </p:grpSpPr>
          <p:sp>
            <p:nvSpPr>
              <p:cNvPr id="530" name="Google Shape;530;p31"/>
              <p:cNvSpPr/>
              <p:nvPr/>
            </p:nvSpPr>
            <p:spPr>
              <a:xfrm>
                <a:off x="2726700" y="309000"/>
                <a:ext cx="5922600" cy="3666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8572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p:nvPr/>
            </p:nvSpPr>
            <p:spPr>
              <a:xfrm>
                <a:off x="8229896" y="282608"/>
                <a:ext cx="419400" cy="419400"/>
              </a:xfrm>
              <a:prstGeom prst="mathMultiply">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2" name="Google Shape;532;p31"/>
              <p:cNvCxnSpPr/>
              <p:nvPr/>
            </p:nvCxnSpPr>
            <p:spPr>
              <a:xfrm>
                <a:off x="8233571" y="311283"/>
                <a:ext cx="0" cy="359700"/>
              </a:xfrm>
              <a:prstGeom prst="straightConnector1">
                <a:avLst/>
              </a:prstGeom>
              <a:noFill/>
              <a:ln cap="flat" cmpd="sng" w="9525">
                <a:solidFill>
                  <a:schemeClr val="dk1"/>
                </a:solidFill>
                <a:prstDash val="solid"/>
                <a:round/>
                <a:headEnd len="med" w="med" type="none"/>
                <a:tailEnd len="med" w="med" type="none"/>
              </a:ln>
            </p:spPr>
          </p:cxnSp>
        </p:grpSp>
        <p:sp>
          <p:nvSpPr>
            <p:cNvPr id="533" name="Google Shape;533;p31"/>
            <p:cNvSpPr/>
            <p:nvPr/>
          </p:nvSpPr>
          <p:spPr>
            <a:xfrm>
              <a:off x="2505600" y="1273175"/>
              <a:ext cx="5922600" cy="29790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8572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 name="Google Shape;534;p31"/>
          <p:cNvSpPr txBox="1"/>
          <p:nvPr>
            <p:ph type="title"/>
          </p:nvPr>
        </p:nvSpPr>
        <p:spPr>
          <a:xfrm>
            <a:off x="2819858" y="2396561"/>
            <a:ext cx="5290200" cy="111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the project</a:t>
            </a:r>
            <a:endParaRPr/>
          </a:p>
        </p:txBody>
      </p:sp>
      <p:sp>
        <p:nvSpPr>
          <p:cNvPr id="535" name="Google Shape;535;p31"/>
          <p:cNvSpPr txBox="1"/>
          <p:nvPr>
            <p:ph idx="2" type="title"/>
          </p:nvPr>
        </p:nvSpPr>
        <p:spPr>
          <a:xfrm>
            <a:off x="4570358" y="1561911"/>
            <a:ext cx="1789200" cy="79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36" name="Google Shape;536;p31"/>
          <p:cNvSpPr txBox="1"/>
          <p:nvPr>
            <p:ph idx="1" type="subTitle"/>
          </p:nvPr>
        </p:nvSpPr>
        <p:spPr>
          <a:xfrm>
            <a:off x="2819858" y="3548915"/>
            <a:ext cx="5290200" cy="41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Background Information</a:t>
            </a:r>
            <a:endParaRPr/>
          </a:p>
        </p:txBody>
      </p:sp>
      <p:grpSp>
        <p:nvGrpSpPr>
          <p:cNvPr id="537" name="Google Shape;537;p31"/>
          <p:cNvGrpSpPr/>
          <p:nvPr/>
        </p:nvGrpSpPr>
        <p:grpSpPr>
          <a:xfrm>
            <a:off x="619437" y="608400"/>
            <a:ext cx="1090500" cy="1197873"/>
            <a:chOff x="348600" y="500300"/>
            <a:chExt cx="1090500" cy="1197873"/>
          </a:xfrm>
        </p:grpSpPr>
        <p:sp>
          <p:nvSpPr>
            <p:cNvPr id="538" name="Google Shape;538;p31"/>
            <p:cNvSpPr/>
            <p:nvPr/>
          </p:nvSpPr>
          <p:spPr>
            <a:xfrm>
              <a:off x="348600" y="500300"/>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a:off x="348600" y="665147"/>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a:off x="348600" y="830091"/>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p:nvPr/>
          </p:nvSpPr>
          <p:spPr>
            <a:xfrm>
              <a:off x="348600" y="995035"/>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1"/>
            <p:cNvSpPr/>
            <p:nvPr/>
          </p:nvSpPr>
          <p:spPr>
            <a:xfrm>
              <a:off x="348600" y="1159882"/>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p:nvPr/>
          </p:nvSpPr>
          <p:spPr>
            <a:xfrm>
              <a:off x="348600" y="1324924"/>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1"/>
            <p:cNvSpPr/>
            <p:nvPr/>
          </p:nvSpPr>
          <p:spPr>
            <a:xfrm>
              <a:off x="348600" y="1489673"/>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31"/>
          <p:cNvGrpSpPr/>
          <p:nvPr/>
        </p:nvGrpSpPr>
        <p:grpSpPr>
          <a:xfrm>
            <a:off x="-31279" y="3341928"/>
            <a:ext cx="2642898" cy="207000"/>
            <a:chOff x="-1350952" y="2694228"/>
            <a:chExt cx="2642898" cy="207000"/>
          </a:xfrm>
        </p:grpSpPr>
        <p:cxnSp>
          <p:nvCxnSpPr>
            <p:cNvPr id="546" name="Google Shape;546;p31"/>
            <p:cNvCxnSpPr/>
            <p:nvPr/>
          </p:nvCxnSpPr>
          <p:spPr>
            <a:xfrm>
              <a:off x="-1350952" y="2797725"/>
              <a:ext cx="2539800" cy="0"/>
            </a:xfrm>
            <a:prstGeom prst="straightConnector1">
              <a:avLst/>
            </a:prstGeom>
            <a:noFill/>
            <a:ln cap="flat" cmpd="sng" w="9525">
              <a:solidFill>
                <a:schemeClr val="dk1"/>
              </a:solidFill>
              <a:prstDash val="solid"/>
              <a:round/>
              <a:headEnd len="med" w="med" type="none"/>
              <a:tailEnd len="med" w="med" type="none"/>
            </a:ln>
          </p:spPr>
        </p:cxnSp>
        <p:sp>
          <p:nvSpPr>
            <p:cNvPr id="547" name="Google Shape;547;p31"/>
            <p:cNvSpPr/>
            <p:nvPr/>
          </p:nvSpPr>
          <p:spPr>
            <a:xfrm>
              <a:off x="1084946" y="2694228"/>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31"/>
          <p:cNvGrpSpPr/>
          <p:nvPr/>
        </p:nvGrpSpPr>
        <p:grpSpPr>
          <a:xfrm>
            <a:off x="4778025" y="-25025"/>
            <a:ext cx="207000" cy="1050419"/>
            <a:chOff x="4473225" y="121121"/>
            <a:chExt cx="207000" cy="1050419"/>
          </a:xfrm>
        </p:grpSpPr>
        <p:cxnSp>
          <p:nvCxnSpPr>
            <p:cNvPr id="549" name="Google Shape;549;p31"/>
            <p:cNvCxnSpPr/>
            <p:nvPr/>
          </p:nvCxnSpPr>
          <p:spPr>
            <a:xfrm>
              <a:off x="4576725" y="121121"/>
              <a:ext cx="0" cy="948000"/>
            </a:xfrm>
            <a:prstGeom prst="straightConnector1">
              <a:avLst/>
            </a:prstGeom>
            <a:noFill/>
            <a:ln cap="flat" cmpd="sng" w="9525">
              <a:solidFill>
                <a:schemeClr val="dk1"/>
              </a:solidFill>
              <a:prstDash val="solid"/>
              <a:round/>
              <a:headEnd len="med" w="med" type="none"/>
              <a:tailEnd len="med" w="med" type="none"/>
            </a:ln>
          </p:spPr>
        </p:cxnSp>
        <p:sp>
          <p:nvSpPr>
            <p:cNvPr id="550" name="Google Shape;550;p31"/>
            <p:cNvSpPr/>
            <p:nvPr/>
          </p:nvSpPr>
          <p:spPr>
            <a:xfrm>
              <a:off x="4473225" y="964540"/>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grpSp>
        <p:nvGrpSpPr>
          <p:cNvPr id="555" name="Google Shape;555;p32"/>
          <p:cNvGrpSpPr/>
          <p:nvPr/>
        </p:nvGrpSpPr>
        <p:grpSpPr>
          <a:xfrm>
            <a:off x="1441125" y="958554"/>
            <a:ext cx="6261600" cy="419400"/>
            <a:chOff x="1698150" y="1037225"/>
            <a:chExt cx="6261600" cy="419400"/>
          </a:xfrm>
        </p:grpSpPr>
        <p:sp>
          <p:nvSpPr>
            <p:cNvPr id="556" name="Google Shape;556;p32"/>
            <p:cNvSpPr/>
            <p:nvPr/>
          </p:nvSpPr>
          <p:spPr>
            <a:xfrm>
              <a:off x="1698150" y="1063621"/>
              <a:ext cx="6261600" cy="3666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760000" dist="8572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2"/>
            <p:cNvSpPr/>
            <p:nvPr/>
          </p:nvSpPr>
          <p:spPr>
            <a:xfrm>
              <a:off x="7540350" y="1037225"/>
              <a:ext cx="419400" cy="419400"/>
            </a:xfrm>
            <a:prstGeom prst="mathMultiply">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8" name="Google Shape;558;p32"/>
            <p:cNvCxnSpPr/>
            <p:nvPr/>
          </p:nvCxnSpPr>
          <p:spPr>
            <a:xfrm>
              <a:off x="7544025" y="1065900"/>
              <a:ext cx="0" cy="359700"/>
            </a:xfrm>
            <a:prstGeom prst="straightConnector1">
              <a:avLst/>
            </a:prstGeom>
            <a:noFill/>
            <a:ln cap="flat" cmpd="sng" w="9525">
              <a:solidFill>
                <a:schemeClr val="dk1"/>
              </a:solidFill>
              <a:prstDash val="solid"/>
              <a:round/>
              <a:headEnd len="med" w="med" type="none"/>
              <a:tailEnd len="med" w="med" type="none"/>
            </a:ln>
          </p:spPr>
        </p:cxnSp>
      </p:grpSp>
      <p:sp>
        <p:nvSpPr>
          <p:cNvPr id="559" name="Google Shape;559;p32"/>
          <p:cNvSpPr txBox="1"/>
          <p:nvPr>
            <p:ph type="title"/>
          </p:nvPr>
        </p:nvSpPr>
        <p:spPr>
          <a:xfrm>
            <a:off x="1441275" y="1351150"/>
            <a:ext cx="6261600" cy="283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Could we apply a methodology between the interactions of food, prices, and nutrition, to find an optimal minimal cost while maintaining nutritional requirements?</a:t>
            </a:r>
            <a:endParaRPr sz="3000"/>
          </a:p>
        </p:txBody>
      </p:sp>
      <p:grpSp>
        <p:nvGrpSpPr>
          <p:cNvPr id="560" name="Google Shape;560;p32"/>
          <p:cNvGrpSpPr/>
          <p:nvPr/>
        </p:nvGrpSpPr>
        <p:grpSpPr>
          <a:xfrm>
            <a:off x="-12500" y="2427528"/>
            <a:ext cx="1556256" cy="207000"/>
            <a:chOff x="-264310" y="2694228"/>
            <a:chExt cx="1556256" cy="207000"/>
          </a:xfrm>
        </p:grpSpPr>
        <p:cxnSp>
          <p:nvCxnSpPr>
            <p:cNvPr id="561" name="Google Shape;561;p32"/>
            <p:cNvCxnSpPr/>
            <p:nvPr/>
          </p:nvCxnSpPr>
          <p:spPr>
            <a:xfrm>
              <a:off x="-264310" y="2797725"/>
              <a:ext cx="1453200" cy="0"/>
            </a:xfrm>
            <a:prstGeom prst="straightConnector1">
              <a:avLst/>
            </a:prstGeom>
            <a:noFill/>
            <a:ln cap="flat" cmpd="sng" w="9525">
              <a:solidFill>
                <a:schemeClr val="dk1"/>
              </a:solidFill>
              <a:prstDash val="solid"/>
              <a:round/>
              <a:headEnd len="med" w="med" type="none"/>
              <a:tailEnd len="med" w="med" type="none"/>
            </a:ln>
          </p:spPr>
        </p:cxnSp>
        <p:sp>
          <p:nvSpPr>
            <p:cNvPr id="562" name="Google Shape;562;p32"/>
            <p:cNvSpPr/>
            <p:nvPr/>
          </p:nvSpPr>
          <p:spPr>
            <a:xfrm>
              <a:off x="1084946" y="2694228"/>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32"/>
          <p:cNvGrpSpPr/>
          <p:nvPr/>
        </p:nvGrpSpPr>
        <p:grpSpPr>
          <a:xfrm>
            <a:off x="4468571" y="-35750"/>
            <a:ext cx="207000" cy="1126858"/>
            <a:chOff x="1746771" y="-724180"/>
            <a:chExt cx="207000" cy="1126858"/>
          </a:xfrm>
        </p:grpSpPr>
        <p:cxnSp>
          <p:nvCxnSpPr>
            <p:cNvPr id="564" name="Google Shape;564;p32"/>
            <p:cNvCxnSpPr/>
            <p:nvPr/>
          </p:nvCxnSpPr>
          <p:spPr>
            <a:xfrm>
              <a:off x="1850275" y="-724180"/>
              <a:ext cx="0" cy="1037100"/>
            </a:xfrm>
            <a:prstGeom prst="straightConnector1">
              <a:avLst/>
            </a:prstGeom>
            <a:noFill/>
            <a:ln cap="flat" cmpd="sng" w="9525">
              <a:solidFill>
                <a:schemeClr val="dk1"/>
              </a:solidFill>
              <a:prstDash val="solid"/>
              <a:round/>
              <a:headEnd len="med" w="med" type="none"/>
              <a:tailEnd len="med" w="med" type="none"/>
            </a:ln>
          </p:spPr>
        </p:cxnSp>
        <p:sp>
          <p:nvSpPr>
            <p:cNvPr id="565" name="Google Shape;565;p32"/>
            <p:cNvSpPr/>
            <p:nvPr/>
          </p:nvSpPr>
          <p:spPr>
            <a:xfrm>
              <a:off x="1746771" y="195678"/>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66" name="Google Shape;566;p32"/>
          <p:cNvCxnSpPr/>
          <p:nvPr/>
        </p:nvCxnSpPr>
        <p:spPr>
          <a:xfrm>
            <a:off x="7695975" y="3446950"/>
            <a:ext cx="14838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33"/>
          <p:cNvSpPr txBox="1"/>
          <p:nvPr>
            <p:ph type="title"/>
          </p:nvPr>
        </p:nvSpPr>
        <p:spPr>
          <a:xfrm>
            <a:off x="715800" y="676656"/>
            <a:ext cx="7712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Stigler Diet Project</a:t>
            </a:r>
            <a:endParaRPr/>
          </a:p>
        </p:txBody>
      </p:sp>
      <p:sp>
        <p:nvSpPr>
          <p:cNvPr id="572" name="Google Shape;572;p33"/>
          <p:cNvSpPr txBox="1"/>
          <p:nvPr>
            <p:ph idx="1" type="body"/>
          </p:nvPr>
        </p:nvSpPr>
        <p:spPr>
          <a:xfrm>
            <a:off x="871250" y="1568779"/>
            <a:ext cx="3546000" cy="277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Developed by </a:t>
            </a:r>
            <a:r>
              <a:rPr lang="en"/>
              <a:t>George Stigler, a  Nobel Prize winner</a:t>
            </a:r>
            <a:endParaRPr/>
          </a:p>
          <a:p>
            <a:pPr indent="-317500" lvl="0" marL="457200" rtl="0" algn="l">
              <a:spcBef>
                <a:spcPts val="0"/>
              </a:spcBef>
              <a:spcAft>
                <a:spcPts val="0"/>
              </a:spcAft>
              <a:buSzPts val="1400"/>
              <a:buChar char="●"/>
            </a:pPr>
            <a:r>
              <a:rPr lang="en"/>
              <a:t>George Dantzig developed the simplex algorithm</a:t>
            </a:r>
            <a:endParaRPr/>
          </a:p>
          <a:p>
            <a:pPr indent="-317500" lvl="0" marL="457200" rtl="0" algn="l">
              <a:spcBef>
                <a:spcPts val="0"/>
              </a:spcBef>
              <a:spcAft>
                <a:spcPts val="0"/>
              </a:spcAft>
              <a:buSzPts val="1400"/>
              <a:buChar char="●"/>
            </a:pPr>
            <a:r>
              <a:rPr lang="en"/>
              <a:t>There are libraries in Python such as OR-Tools, Pulp, or SciPy for solving the problem</a:t>
            </a:r>
            <a:endParaRPr/>
          </a:p>
          <a:p>
            <a:pPr indent="-317500" lvl="0" marL="457200" rtl="0" algn="l">
              <a:spcBef>
                <a:spcPts val="0"/>
              </a:spcBef>
              <a:spcAft>
                <a:spcPts val="0"/>
              </a:spcAft>
              <a:buSzPts val="1400"/>
              <a:buChar char="●"/>
            </a:pPr>
            <a:r>
              <a:rPr lang="en"/>
              <a:t>DISCLAIMER: Stigler diet is only a guideline</a:t>
            </a:r>
            <a:endParaRPr/>
          </a:p>
          <a:p>
            <a:pPr indent="0" lvl="0" marL="457200" rtl="0" algn="l">
              <a:spcBef>
                <a:spcPts val="1200"/>
              </a:spcBef>
              <a:spcAft>
                <a:spcPts val="1200"/>
              </a:spcAft>
              <a:buNone/>
            </a:pPr>
            <a:r>
              <a:t/>
            </a:r>
            <a:endParaRPr/>
          </a:p>
        </p:txBody>
      </p:sp>
      <p:pic>
        <p:nvPicPr>
          <p:cNvPr id="573" name="Google Shape;573;p33"/>
          <p:cNvPicPr preferRelativeResize="0"/>
          <p:nvPr/>
        </p:nvPicPr>
        <p:blipFill>
          <a:blip r:embed="rId3">
            <a:alphaModFix/>
          </a:blip>
          <a:stretch>
            <a:fillRect/>
          </a:stretch>
        </p:blipFill>
        <p:spPr>
          <a:xfrm>
            <a:off x="5486125" y="1568763"/>
            <a:ext cx="2209800" cy="3095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grpSp>
        <p:nvGrpSpPr>
          <p:cNvPr id="578" name="Google Shape;578;p34"/>
          <p:cNvGrpSpPr/>
          <p:nvPr/>
        </p:nvGrpSpPr>
        <p:grpSpPr>
          <a:xfrm>
            <a:off x="2505600" y="897564"/>
            <a:ext cx="5922600" cy="3354611"/>
            <a:chOff x="2505600" y="897564"/>
            <a:chExt cx="5922600" cy="3354611"/>
          </a:xfrm>
        </p:grpSpPr>
        <p:grpSp>
          <p:nvGrpSpPr>
            <p:cNvPr id="579" name="Google Shape;579;p34"/>
            <p:cNvGrpSpPr/>
            <p:nvPr/>
          </p:nvGrpSpPr>
          <p:grpSpPr>
            <a:xfrm>
              <a:off x="2505600" y="897564"/>
              <a:ext cx="5922600" cy="419400"/>
              <a:chOff x="2726700" y="282608"/>
              <a:chExt cx="5922600" cy="419400"/>
            </a:xfrm>
          </p:grpSpPr>
          <p:sp>
            <p:nvSpPr>
              <p:cNvPr id="580" name="Google Shape;580;p34"/>
              <p:cNvSpPr/>
              <p:nvPr/>
            </p:nvSpPr>
            <p:spPr>
              <a:xfrm>
                <a:off x="2726700" y="309000"/>
                <a:ext cx="5922600" cy="3666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8572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4"/>
              <p:cNvSpPr/>
              <p:nvPr/>
            </p:nvSpPr>
            <p:spPr>
              <a:xfrm>
                <a:off x="8229896" y="282608"/>
                <a:ext cx="419400" cy="419400"/>
              </a:xfrm>
              <a:prstGeom prst="mathMultiply">
                <a:avLst>
                  <a:gd fmla="val 0"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 name="Google Shape;582;p34"/>
              <p:cNvCxnSpPr/>
              <p:nvPr/>
            </p:nvCxnSpPr>
            <p:spPr>
              <a:xfrm>
                <a:off x="8233571" y="311283"/>
                <a:ext cx="0" cy="359700"/>
              </a:xfrm>
              <a:prstGeom prst="straightConnector1">
                <a:avLst/>
              </a:prstGeom>
              <a:noFill/>
              <a:ln cap="flat" cmpd="sng" w="9525">
                <a:solidFill>
                  <a:schemeClr val="dk1"/>
                </a:solidFill>
                <a:prstDash val="solid"/>
                <a:round/>
                <a:headEnd len="med" w="med" type="none"/>
                <a:tailEnd len="med" w="med" type="none"/>
              </a:ln>
            </p:spPr>
          </p:cxnSp>
        </p:grpSp>
        <p:sp>
          <p:nvSpPr>
            <p:cNvPr id="583" name="Google Shape;583;p34"/>
            <p:cNvSpPr/>
            <p:nvPr/>
          </p:nvSpPr>
          <p:spPr>
            <a:xfrm>
              <a:off x="2505600" y="1273175"/>
              <a:ext cx="5922600" cy="29790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460000" dist="85725">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 name="Google Shape;584;p34"/>
          <p:cNvSpPr txBox="1"/>
          <p:nvPr>
            <p:ph type="title"/>
          </p:nvPr>
        </p:nvSpPr>
        <p:spPr>
          <a:xfrm>
            <a:off x="2819858" y="2396561"/>
            <a:ext cx="5290200" cy="111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Tasks Completed</a:t>
            </a:r>
            <a:endParaRPr/>
          </a:p>
        </p:txBody>
      </p:sp>
      <p:sp>
        <p:nvSpPr>
          <p:cNvPr id="585" name="Google Shape;585;p34"/>
          <p:cNvSpPr txBox="1"/>
          <p:nvPr>
            <p:ph idx="2" type="title"/>
          </p:nvPr>
        </p:nvSpPr>
        <p:spPr>
          <a:xfrm>
            <a:off x="4570358" y="1561911"/>
            <a:ext cx="1789200" cy="79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86" name="Google Shape;586;p34"/>
          <p:cNvSpPr txBox="1"/>
          <p:nvPr>
            <p:ph idx="1" type="subTitle"/>
          </p:nvPr>
        </p:nvSpPr>
        <p:spPr>
          <a:xfrm>
            <a:off x="2819858" y="3548915"/>
            <a:ext cx="5290200" cy="41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grpSp>
        <p:nvGrpSpPr>
          <p:cNvPr id="587" name="Google Shape;587;p34"/>
          <p:cNvGrpSpPr/>
          <p:nvPr/>
        </p:nvGrpSpPr>
        <p:grpSpPr>
          <a:xfrm>
            <a:off x="619437" y="608400"/>
            <a:ext cx="1090500" cy="1197873"/>
            <a:chOff x="348600" y="500300"/>
            <a:chExt cx="1090500" cy="1197873"/>
          </a:xfrm>
        </p:grpSpPr>
        <p:sp>
          <p:nvSpPr>
            <p:cNvPr id="588" name="Google Shape;588;p34"/>
            <p:cNvSpPr/>
            <p:nvPr/>
          </p:nvSpPr>
          <p:spPr>
            <a:xfrm>
              <a:off x="348600" y="500300"/>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4"/>
            <p:cNvSpPr/>
            <p:nvPr/>
          </p:nvSpPr>
          <p:spPr>
            <a:xfrm>
              <a:off x="348600" y="665147"/>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4"/>
            <p:cNvSpPr/>
            <p:nvPr/>
          </p:nvSpPr>
          <p:spPr>
            <a:xfrm>
              <a:off x="348600" y="830091"/>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4"/>
            <p:cNvSpPr/>
            <p:nvPr/>
          </p:nvSpPr>
          <p:spPr>
            <a:xfrm>
              <a:off x="348600" y="995035"/>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4"/>
            <p:cNvSpPr/>
            <p:nvPr/>
          </p:nvSpPr>
          <p:spPr>
            <a:xfrm>
              <a:off x="348600" y="1159882"/>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4"/>
            <p:cNvSpPr/>
            <p:nvPr/>
          </p:nvSpPr>
          <p:spPr>
            <a:xfrm>
              <a:off x="348600" y="1324924"/>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4"/>
            <p:cNvSpPr/>
            <p:nvPr/>
          </p:nvSpPr>
          <p:spPr>
            <a:xfrm>
              <a:off x="348600" y="1489673"/>
              <a:ext cx="1090500" cy="208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 name="Google Shape;595;p34"/>
          <p:cNvGrpSpPr/>
          <p:nvPr/>
        </p:nvGrpSpPr>
        <p:grpSpPr>
          <a:xfrm>
            <a:off x="-31279" y="3341928"/>
            <a:ext cx="2642898" cy="207000"/>
            <a:chOff x="-1350952" y="2694228"/>
            <a:chExt cx="2642898" cy="207000"/>
          </a:xfrm>
        </p:grpSpPr>
        <p:cxnSp>
          <p:nvCxnSpPr>
            <p:cNvPr id="596" name="Google Shape;596;p34"/>
            <p:cNvCxnSpPr/>
            <p:nvPr/>
          </p:nvCxnSpPr>
          <p:spPr>
            <a:xfrm>
              <a:off x="-1350952" y="2797725"/>
              <a:ext cx="2539800" cy="0"/>
            </a:xfrm>
            <a:prstGeom prst="straightConnector1">
              <a:avLst/>
            </a:prstGeom>
            <a:noFill/>
            <a:ln cap="flat" cmpd="sng" w="9525">
              <a:solidFill>
                <a:schemeClr val="dk1"/>
              </a:solidFill>
              <a:prstDash val="solid"/>
              <a:round/>
              <a:headEnd len="med" w="med" type="none"/>
              <a:tailEnd len="med" w="med" type="none"/>
            </a:ln>
          </p:spPr>
        </p:cxnSp>
        <p:sp>
          <p:nvSpPr>
            <p:cNvPr id="597" name="Google Shape;597;p34"/>
            <p:cNvSpPr/>
            <p:nvPr/>
          </p:nvSpPr>
          <p:spPr>
            <a:xfrm>
              <a:off x="1084946" y="2694228"/>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34"/>
          <p:cNvGrpSpPr/>
          <p:nvPr/>
        </p:nvGrpSpPr>
        <p:grpSpPr>
          <a:xfrm>
            <a:off x="4778025" y="-25025"/>
            <a:ext cx="207000" cy="1050419"/>
            <a:chOff x="4473225" y="121121"/>
            <a:chExt cx="207000" cy="1050419"/>
          </a:xfrm>
        </p:grpSpPr>
        <p:cxnSp>
          <p:nvCxnSpPr>
            <p:cNvPr id="599" name="Google Shape;599;p34"/>
            <p:cNvCxnSpPr/>
            <p:nvPr/>
          </p:nvCxnSpPr>
          <p:spPr>
            <a:xfrm>
              <a:off x="4576725" y="121121"/>
              <a:ext cx="0" cy="948000"/>
            </a:xfrm>
            <a:prstGeom prst="straightConnector1">
              <a:avLst/>
            </a:prstGeom>
            <a:noFill/>
            <a:ln cap="flat" cmpd="sng" w="9525">
              <a:solidFill>
                <a:schemeClr val="dk1"/>
              </a:solidFill>
              <a:prstDash val="solid"/>
              <a:round/>
              <a:headEnd len="med" w="med" type="none"/>
              <a:tailEnd len="med" w="med" type="none"/>
            </a:ln>
          </p:spPr>
        </p:cxnSp>
        <p:sp>
          <p:nvSpPr>
            <p:cNvPr id="600" name="Google Shape;600;p34"/>
            <p:cNvSpPr/>
            <p:nvPr/>
          </p:nvSpPr>
          <p:spPr>
            <a:xfrm>
              <a:off x="4473225" y="964540"/>
              <a:ext cx="207000" cy="207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35"/>
          <p:cNvSpPr txBox="1"/>
          <p:nvPr>
            <p:ph type="title"/>
          </p:nvPr>
        </p:nvSpPr>
        <p:spPr>
          <a:xfrm>
            <a:off x="715850" y="672125"/>
            <a:ext cx="77124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Web Scraping</a:t>
            </a:r>
            <a:endParaRPr/>
          </a:p>
        </p:txBody>
      </p:sp>
      <p:pic>
        <p:nvPicPr>
          <p:cNvPr id="606" name="Google Shape;606;p35"/>
          <p:cNvPicPr preferRelativeResize="0"/>
          <p:nvPr/>
        </p:nvPicPr>
        <p:blipFill>
          <a:blip r:embed="rId3">
            <a:alphaModFix/>
          </a:blip>
          <a:stretch>
            <a:fillRect/>
          </a:stretch>
        </p:blipFill>
        <p:spPr>
          <a:xfrm>
            <a:off x="1306100" y="1718150"/>
            <a:ext cx="6881649" cy="2987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36"/>
          <p:cNvSpPr txBox="1"/>
          <p:nvPr>
            <p:ph type="title"/>
          </p:nvPr>
        </p:nvSpPr>
        <p:spPr>
          <a:xfrm>
            <a:off x="715850" y="672125"/>
            <a:ext cx="77124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Web Scraping</a:t>
            </a:r>
            <a:endParaRPr/>
          </a:p>
        </p:txBody>
      </p:sp>
      <p:pic>
        <p:nvPicPr>
          <p:cNvPr id="612" name="Google Shape;612;p36"/>
          <p:cNvPicPr preferRelativeResize="0"/>
          <p:nvPr/>
        </p:nvPicPr>
        <p:blipFill>
          <a:blip r:embed="rId3">
            <a:alphaModFix/>
          </a:blip>
          <a:stretch>
            <a:fillRect/>
          </a:stretch>
        </p:blipFill>
        <p:spPr>
          <a:xfrm>
            <a:off x="715850" y="1493825"/>
            <a:ext cx="7398414" cy="34972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37"/>
          <p:cNvSpPr txBox="1"/>
          <p:nvPr>
            <p:ph type="title"/>
          </p:nvPr>
        </p:nvSpPr>
        <p:spPr>
          <a:xfrm>
            <a:off x="715850" y="672125"/>
            <a:ext cx="77124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Cleaning</a:t>
            </a:r>
            <a:endParaRPr/>
          </a:p>
        </p:txBody>
      </p:sp>
      <p:pic>
        <p:nvPicPr>
          <p:cNvPr id="618" name="Google Shape;618;p37"/>
          <p:cNvPicPr preferRelativeResize="0"/>
          <p:nvPr/>
        </p:nvPicPr>
        <p:blipFill rotWithShape="1">
          <a:blip r:embed="rId3">
            <a:alphaModFix/>
          </a:blip>
          <a:srcRect b="7846" l="5535" r="0" t="26273"/>
          <a:stretch/>
        </p:blipFill>
        <p:spPr>
          <a:xfrm>
            <a:off x="715850" y="1551575"/>
            <a:ext cx="5873275" cy="2304099"/>
          </a:xfrm>
          <a:prstGeom prst="rect">
            <a:avLst/>
          </a:prstGeom>
          <a:noFill/>
          <a:ln>
            <a:noFill/>
          </a:ln>
        </p:spPr>
      </p:pic>
      <p:pic>
        <p:nvPicPr>
          <p:cNvPr id="619" name="Google Shape;619;p37"/>
          <p:cNvPicPr preferRelativeResize="0"/>
          <p:nvPr/>
        </p:nvPicPr>
        <p:blipFill rotWithShape="1">
          <a:blip r:embed="rId4">
            <a:alphaModFix/>
          </a:blip>
          <a:srcRect b="8086" l="7330" r="0" t="30375"/>
          <a:stretch/>
        </p:blipFill>
        <p:spPr>
          <a:xfrm>
            <a:off x="335025" y="1551575"/>
            <a:ext cx="8474050" cy="31652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38"/>
          <p:cNvSpPr txBox="1"/>
          <p:nvPr>
            <p:ph type="title"/>
          </p:nvPr>
        </p:nvSpPr>
        <p:spPr>
          <a:xfrm>
            <a:off x="715850" y="672125"/>
            <a:ext cx="77124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Data Analysis</a:t>
            </a:r>
            <a:endParaRPr/>
          </a:p>
        </p:txBody>
      </p:sp>
      <p:pic>
        <p:nvPicPr>
          <p:cNvPr id="625" name="Google Shape;625;p38"/>
          <p:cNvPicPr preferRelativeResize="0"/>
          <p:nvPr/>
        </p:nvPicPr>
        <p:blipFill>
          <a:blip r:embed="rId3">
            <a:alphaModFix/>
          </a:blip>
          <a:stretch>
            <a:fillRect/>
          </a:stretch>
        </p:blipFill>
        <p:spPr>
          <a:xfrm>
            <a:off x="152400" y="1493825"/>
            <a:ext cx="8839200" cy="252268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les Territory Plan Project Proposal by Slidesgo">
  <a:themeElements>
    <a:clrScheme name="Simple Light">
      <a:dk1>
        <a:srgbClr val="634C4B"/>
      </a:dk1>
      <a:lt1>
        <a:srgbClr val="F7E9DF"/>
      </a:lt1>
      <a:dk2>
        <a:srgbClr val="FFFFFF"/>
      </a:dk2>
      <a:lt2>
        <a:srgbClr val="EDC090"/>
      </a:lt2>
      <a:accent1>
        <a:srgbClr val="E9B074"/>
      </a:accent1>
      <a:accent2>
        <a:srgbClr val="FFFFFF"/>
      </a:accent2>
      <a:accent3>
        <a:srgbClr val="FFFFFF"/>
      </a:accent3>
      <a:accent4>
        <a:srgbClr val="FFFFFF"/>
      </a:accent4>
      <a:accent5>
        <a:srgbClr val="FFFFFF"/>
      </a:accent5>
      <a:accent6>
        <a:srgbClr val="FFFFFF"/>
      </a:accent6>
      <a:hlink>
        <a:srgbClr val="634C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